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92" r:id="rId7"/>
    <p:sldId id="287" r:id="rId8"/>
    <p:sldId id="265" r:id="rId9"/>
    <p:sldId id="288" r:id="rId10"/>
    <p:sldId id="258" r:id="rId11"/>
    <p:sldId id="272" r:id="rId12"/>
    <p:sldId id="284" r:id="rId13"/>
    <p:sldId id="280" r:id="rId14"/>
    <p:sldId id="293" r:id="rId15"/>
    <p:sldId id="285" r:id="rId16"/>
    <p:sldId id="298" r:id="rId17"/>
    <p:sldId id="271" r:id="rId18"/>
    <p:sldId id="281" r:id="rId19"/>
    <p:sldId id="269" r:id="rId20"/>
    <p:sldId id="259" r:id="rId21"/>
    <p:sldId id="296" r:id="rId22"/>
    <p:sldId id="278" r:id="rId23"/>
    <p:sldId id="297" r:id="rId24"/>
    <p:sldId id="267" r:id="rId25"/>
    <p:sldId id="273" r:id="rId26"/>
    <p:sldId id="268" r:id="rId27"/>
    <p:sldId id="260" r:id="rId28"/>
    <p:sldId id="261" r:id="rId29"/>
    <p:sldId id="277" r:id="rId30"/>
    <p:sldId id="274" r:id="rId31"/>
    <p:sldId id="262" r:id="rId32"/>
    <p:sldId id="276" r:id="rId33"/>
    <p:sldId id="264" r:id="rId34"/>
    <p:sldId id="279" r:id="rId35"/>
    <p:sldId id="275" r:id="rId36"/>
    <p:sldId id="266" r:id="rId37"/>
    <p:sldId id="289" r:id="rId38"/>
    <p:sldId id="283" r:id="rId39"/>
    <p:sldId id="270" r:id="rId40"/>
    <p:sldId id="294" r:id="rId41"/>
    <p:sldId id="295" r:id="rId42"/>
    <p:sldId id="263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36C2A-D27E-47AB-BDEE-6172225BFC89}" v="84" dt="2020-05-20T06:54:50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7" autoAdjust="0"/>
    <p:restoredTop sz="95118" autoAdjust="0"/>
  </p:normalViewPr>
  <p:slideViewPr>
    <p:cSldViewPr snapToGrid="0">
      <p:cViewPr varScale="1">
        <p:scale>
          <a:sx n="77" d="100"/>
          <a:sy n="77" d="100"/>
        </p:scale>
        <p:origin x="78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édérique ARNAULD" userId="143e08a1-5a63-4b74-aba7-9d5e5c5e7676" providerId="ADAL" clId="{47536C2A-D27E-47AB-BDEE-6172225BFC89}"/>
    <pc:docChg chg="undo custSel addSld delSld modSld sldOrd">
      <pc:chgData name="Frédérique ARNAULD" userId="143e08a1-5a63-4b74-aba7-9d5e5c5e7676" providerId="ADAL" clId="{47536C2A-D27E-47AB-BDEE-6172225BFC89}" dt="2020-05-20T06:55:07.406" v="1617" actId="1076"/>
      <pc:docMkLst>
        <pc:docMk/>
      </pc:docMkLst>
      <pc:sldChg chg="addSp modSp">
        <pc:chgData name="Frédérique ARNAULD" userId="143e08a1-5a63-4b74-aba7-9d5e5c5e7676" providerId="ADAL" clId="{47536C2A-D27E-47AB-BDEE-6172225BFC89}" dt="2020-05-20T06:55:07.406" v="1617" actId="1076"/>
        <pc:sldMkLst>
          <pc:docMk/>
          <pc:sldMk cId="1018782388" sldId="266"/>
        </pc:sldMkLst>
        <pc:spChg chg="mod">
          <ac:chgData name="Frédérique ARNAULD" userId="143e08a1-5a63-4b74-aba7-9d5e5c5e7676" providerId="ADAL" clId="{47536C2A-D27E-47AB-BDEE-6172225BFC89}" dt="2020-05-20T06:55:07.406" v="1617" actId="1076"/>
          <ac:spMkLst>
            <pc:docMk/>
            <pc:sldMk cId="1018782388" sldId="266"/>
            <ac:spMk id="6" creationId="{4678BEC1-D8CD-483E-8959-B3BB6AEB0E11}"/>
          </ac:spMkLst>
        </pc:spChg>
        <pc:spChg chg="add mod">
          <ac:chgData name="Frédérique ARNAULD" userId="143e08a1-5a63-4b74-aba7-9d5e5c5e7676" providerId="ADAL" clId="{47536C2A-D27E-47AB-BDEE-6172225BFC89}" dt="2020-05-20T06:55:07.406" v="1617" actId="1076"/>
          <ac:spMkLst>
            <pc:docMk/>
            <pc:sldMk cId="1018782388" sldId="266"/>
            <ac:spMk id="9" creationId="{460AAE01-9C68-49FE-9C71-5E7AEF35ED69}"/>
          </ac:spMkLst>
        </pc:spChg>
        <pc:picChg chg="mod">
          <ac:chgData name="Frédérique ARNAULD" userId="143e08a1-5a63-4b74-aba7-9d5e5c5e7676" providerId="ADAL" clId="{47536C2A-D27E-47AB-BDEE-6172225BFC89}" dt="2020-05-20T06:55:07.406" v="1617" actId="1076"/>
          <ac:picMkLst>
            <pc:docMk/>
            <pc:sldMk cId="1018782388" sldId="266"/>
            <ac:picMk id="3" creationId="{E54A6FA5-3F86-4CFB-B354-FDB2353FDB8E}"/>
          </ac:picMkLst>
        </pc:picChg>
        <pc:picChg chg="add mod modCrop">
          <ac:chgData name="Frédérique ARNAULD" userId="143e08a1-5a63-4b74-aba7-9d5e5c5e7676" providerId="ADAL" clId="{47536C2A-D27E-47AB-BDEE-6172225BFC89}" dt="2020-05-20T06:55:07.406" v="1617" actId="1076"/>
          <ac:picMkLst>
            <pc:docMk/>
            <pc:sldMk cId="1018782388" sldId="266"/>
            <ac:picMk id="7" creationId="{E3812504-EA81-4F54-99D7-360B1AE60C15}"/>
          </ac:picMkLst>
        </pc:picChg>
      </pc:sldChg>
      <pc:sldChg chg="ord">
        <pc:chgData name="Frédérique ARNAULD" userId="143e08a1-5a63-4b74-aba7-9d5e5c5e7676" providerId="ADAL" clId="{47536C2A-D27E-47AB-BDEE-6172225BFC89}" dt="2020-05-12T07:43:09.078" v="545"/>
        <pc:sldMkLst>
          <pc:docMk/>
          <pc:sldMk cId="3852999048" sldId="270"/>
        </pc:sldMkLst>
      </pc:sldChg>
      <pc:sldChg chg="addSp modSp">
        <pc:chgData name="Frédérique ARNAULD" userId="143e08a1-5a63-4b74-aba7-9d5e5c5e7676" providerId="ADAL" clId="{47536C2A-D27E-47AB-BDEE-6172225BFC89}" dt="2020-05-12T07:00:14.017" v="313" actId="313"/>
        <pc:sldMkLst>
          <pc:docMk/>
          <pc:sldMk cId="966329628" sldId="271"/>
        </pc:sldMkLst>
        <pc:spChg chg="mod">
          <ac:chgData name="Frédérique ARNAULD" userId="143e08a1-5a63-4b74-aba7-9d5e5c5e7676" providerId="ADAL" clId="{47536C2A-D27E-47AB-BDEE-6172225BFC89}" dt="2020-05-12T06:59:57.674" v="308" actId="1076"/>
          <ac:spMkLst>
            <pc:docMk/>
            <pc:sldMk cId="966329628" sldId="271"/>
            <ac:spMk id="2" creationId="{8B69E1E5-66DD-48C2-8656-94C08187049C}"/>
          </ac:spMkLst>
        </pc:spChg>
        <pc:spChg chg="mod">
          <ac:chgData name="Frédérique ARNAULD" userId="143e08a1-5a63-4b74-aba7-9d5e5c5e7676" providerId="ADAL" clId="{47536C2A-D27E-47AB-BDEE-6172225BFC89}" dt="2020-05-12T07:00:14.017" v="313" actId="313"/>
          <ac:spMkLst>
            <pc:docMk/>
            <pc:sldMk cId="966329628" sldId="271"/>
            <ac:spMk id="11" creationId="{66B44F0A-DDA6-4C2F-8F22-5DA7505283A7}"/>
          </ac:spMkLst>
        </pc:spChg>
        <pc:picChg chg="mod">
          <ac:chgData name="Frédérique ARNAULD" userId="143e08a1-5a63-4b74-aba7-9d5e5c5e7676" providerId="ADAL" clId="{47536C2A-D27E-47AB-BDEE-6172225BFC89}" dt="2020-05-12T06:59:43.648" v="305" actId="1076"/>
          <ac:picMkLst>
            <pc:docMk/>
            <pc:sldMk cId="966329628" sldId="271"/>
            <ac:picMk id="3" creationId="{448CC5B7-52DD-42DD-8034-0285DF3D367C}"/>
          </ac:picMkLst>
        </pc:picChg>
        <pc:picChg chg="mod">
          <ac:chgData name="Frédérique ARNAULD" userId="143e08a1-5a63-4b74-aba7-9d5e5c5e7676" providerId="ADAL" clId="{47536C2A-D27E-47AB-BDEE-6172225BFC89}" dt="2020-05-12T07:00:01.125" v="310" actId="1076"/>
          <ac:picMkLst>
            <pc:docMk/>
            <pc:sldMk cId="966329628" sldId="271"/>
            <ac:picMk id="4" creationId="{02491956-E960-4EDD-B1C9-5DE99E55C8BC}"/>
          </ac:picMkLst>
        </pc:picChg>
        <pc:picChg chg="mod">
          <ac:chgData name="Frédérique ARNAULD" userId="143e08a1-5a63-4b74-aba7-9d5e5c5e7676" providerId="ADAL" clId="{47536C2A-D27E-47AB-BDEE-6172225BFC89}" dt="2020-05-12T06:59:59.999" v="309" actId="1076"/>
          <ac:picMkLst>
            <pc:docMk/>
            <pc:sldMk cId="966329628" sldId="271"/>
            <ac:picMk id="8" creationId="{7ABB731E-4668-4BC2-AF12-A23DBF596141}"/>
          </ac:picMkLst>
        </pc:picChg>
        <pc:picChg chg="mod">
          <ac:chgData name="Frédérique ARNAULD" userId="143e08a1-5a63-4b74-aba7-9d5e5c5e7676" providerId="ADAL" clId="{47536C2A-D27E-47AB-BDEE-6172225BFC89}" dt="2020-05-12T07:00:02.732" v="311" actId="1076"/>
          <ac:picMkLst>
            <pc:docMk/>
            <pc:sldMk cId="966329628" sldId="271"/>
            <ac:picMk id="10" creationId="{F9FA1628-414C-4044-B5A9-DA6F98429F0E}"/>
          </ac:picMkLst>
        </pc:picChg>
        <pc:picChg chg="add mod">
          <ac:chgData name="Frédérique ARNAULD" userId="143e08a1-5a63-4b74-aba7-9d5e5c5e7676" providerId="ADAL" clId="{47536C2A-D27E-47AB-BDEE-6172225BFC89}" dt="2020-05-12T06:59:39.937" v="304" actId="1076"/>
          <ac:picMkLst>
            <pc:docMk/>
            <pc:sldMk cId="966329628" sldId="271"/>
            <ac:picMk id="12" creationId="{BADB347F-C9F3-4B22-8AD0-743178CE7F32}"/>
          </ac:picMkLst>
        </pc:picChg>
      </pc:sldChg>
      <pc:sldChg chg="modSp">
        <pc:chgData name="Frédérique ARNAULD" userId="143e08a1-5a63-4b74-aba7-9d5e5c5e7676" providerId="ADAL" clId="{47536C2A-D27E-47AB-BDEE-6172225BFC89}" dt="2020-05-12T07:47:45.027" v="548" actId="1076"/>
        <pc:sldMkLst>
          <pc:docMk/>
          <pc:sldMk cId="671528165" sldId="280"/>
        </pc:sldMkLst>
        <pc:spChg chg="mod">
          <ac:chgData name="Frédérique ARNAULD" userId="143e08a1-5a63-4b74-aba7-9d5e5c5e7676" providerId="ADAL" clId="{47536C2A-D27E-47AB-BDEE-6172225BFC89}" dt="2020-05-12T07:47:45.027" v="548" actId="1076"/>
          <ac:spMkLst>
            <pc:docMk/>
            <pc:sldMk cId="671528165" sldId="280"/>
            <ac:spMk id="11" creationId="{7DA93C45-A327-4B3F-A256-9E2A5AA1301D}"/>
          </ac:spMkLst>
        </pc:spChg>
        <pc:picChg chg="mod">
          <ac:chgData name="Frédérique ARNAULD" userId="143e08a1-5a63-4b74-aba7-9d5e5c5e7676" providerId="ADAL" clId="{47536C2A-D27E-47AB-BDEE-6172225BFC89}" dt="2020-05-12T07:47:42.524" v="547" actId="1076"/>
          <ac:picMkLst>
            <pc:docMk/>
            <pc:sldMk cId="671528165" sldId="280"/>
            <ac:picMk id="9" creationId="{7501A5E7-F4F6-48AA-9BD7-6AD86F4D5A29}"/>
          </ac:picMkLst>
        </pc:picChg>
      </pc:sldChg>
      <pc:sldChg chg="addSp modSp">
        <pc:chgData name="Frédérique ARNAULD" userId="143e08a1-5a63-4b74-aba7-9d5e5c5e7676" providerId="ADAL" clId="{47536C2A-D27E-47AB-BDEE-6172225BFC89}" dt="2020-05-15T12:04:03.489" v="1227" actId="1076"/>
        <pc:sldMkLst>
          <pc:docMk/>
          <pc:sldMk cId="4285347753" sldId="281"/>
        </pc:sldMkLst>
        <pc:picChg chg="mod">
          <ac:chgData name="Frédérique ARNAULD" userId="143e08a1-5a63-4b74-aba7-9d5e5c5e7676" providerId="ADAL" clId="{47536C2A-D27E-47AB-BDEE-6172225BFC89}" dt="2020-05-15T12:04:03.489" v="1227" actId="1076"/>
          <ac:picMkLst>
            <pc:docMk/>
            <pc:sldMk cId="4285347753" sldId="281"/>
            <ac:picMk id="3" creationId="{448CC5B7-52DD-42DD-8034-0285DF3D367C}"/>
          </ac:picMkLst>
        </pc:picChg>
        <pc:picChg chg="mod">
          <ac:chgData name="Frédérique ARNAULD" userId="143e08a1-5a63-4b74-aba7-9d5e5c5e7676" providerId="ADAL" clId="{47536C2A-D27E-47AB-BDEE-6172225BFC89}" dt="2020-05-15T12:03:21.350" v="1217" actId="1076"/>
          <ac:picMkLst>
            <pc:docMk/>
            <pc:sldMk cId="4285347753" sldId="281"/>
            <ac:picMk id="5" creationId="{A5595C4F-A48A-4718-BC1D-9DA9A73EEFDC}"/>
          </ac:picMkLst>
        </pc:picChg>
        <pc:picChg chg="mod">
          <ac:chgData name="Frédérique ARNAULD" userId="143e08a1-5a63-4b74-aba7-9d5e5c5e7676" providerId="ADAL" clId="{47536C2A-D27E-47AB-BDEE-6172225BFC89}" dt="2020-05-15T12:02:51.364" v="1208" actId="1076"/>
          <ac:picMkLst>
            <pc:docMk/>
            <pc:sldMk cId="4285347753" sldId="281"/>
            <ac:picMk id="7" creationId="{A6173B3D-4E7A-4F1E-83A8-49D7EAAE6908}"/>
          </ac:picMkLst>
        </pc:picChg>
        <pc:picChg chg="mod">
          <ac:chgData name="Frédérique ARNAULD" userId="143e08a1-5a63-4b74-aba7-9d5e5c5e7676" providerId="ADAL" clId="{47536C2A-D27E-47AB-BDEE-6172225BFC89}" dt="2020-05-15T12:04:01.677" v="1226" actId="1076"/>
          <ac:picMkLst>
            <pc:docMk/>
            <pc:sldMk cId="4285347753" sldId="281"/>
            <ac:picMk id="8" creationId="{7ABB731E-4668-4BC2-AF12-A23DBF596141}"/>
          </ac:picMkLst>
        </pc:picChg>
        <pc:picChg chg="mod">
          <ac:chgData name="Frédérique ARNAULD" userId="143e08a1-5a63-4b74-aba7-9d5e5c5e7676" providerId="ADAL" clId="{47536C2A-D27E-47AB-BDEE-6172225BFC89}" dt="2020-05-15T12:03:55.419" v="1224" actId="1076"/>
          <ac:picMkLst>
            <pc:docMk/>
            <pc:sldMk cId="4285347753" sldId="281"/>
            <ac:picMk id="9" creationId="{4B173355-4459-4C15-BF81-EC0212AAC5BB}"/>
          </ac:picMkLst>
        </pc:picChg>
        <pc:picChg chg="add mod modCrop">
          <ac:chgData name="Frédérique ARNAULD" userId="143e08a1-5a63-4b74-aba7-9d5e5c5e7676" providerId="ADAL" clId="{47536C2A-D27E-47AB-BDEE-6172225BFC89}" dt="2020-05-15T12:03:58.377" v="1225" actId="1076"/>
          <ac:picMkLst>
            <pc:docMk/>
            <pc:sldMk cId="4285347753" sldId="281"/>
            <ac:picMk id="10" creationId="{60059998-69AB-425C-B6FB-876583C655B5}"/>
          </ac:picMkLst>
        </pc:picChg>
      </pc:sldChg>
      <pc:sldChg chg="ord">
        <pc:chgData name="Frédérique ARNAULD" userId="143e08a1-5a63-4b74-aba7-9d5e5c5e7676" providerId="ADAL" clId="{47536C2A-D27E-47AB-BDEE-6172225BFC89}" dt="2020-05-12T07:47:19.725" v="546"/>
        <pc:sldMkLst>
          <pc:docMk/>
          <pc:sldMk cId="2531287759" sldId="283"/>
        </pc:sldMkLst>
      </pc:sldChg>
      <pc:sldChg chg="addSp delSp modSp">
        <pc:chgData name="Frédérique ARNAULD" userId="143e08a1-5a63-4b74-aba7-9d5e5c5e7676" providerId="ADAL" clId="{47536C2A-D27E-47AB-BDEE-6172225BFC89}" dt="2020-05-20T06:47:43.477" v="1580" actId="20577"/>
        <pc:sldMkLst>
          <pc:docMk/>
          <pc:sldMk cId="502208478" sldId="285"/>
        </pc:sldMkLst>
        <pc:spChg chg="mod">
          <ac:chgData name="Frédérique ARNAULD" userId="143e08a1-5a63-4b74-aba7-9d5e5c5e7676" providerId="ADAL" clId="{47536C2A-D27E-47AB-BDEE-6172225BFC89}" dt="2020-05-20T06:47:43.477" v="1580" actId="20577"/>
          <ac:spMkLst>
            <pc:docMk/>
            <pc:sldMk cId="502208478" sldId="285"/>
            <ac:spMk id="2" creationId="{8B69E1E5-66DD-48C2-8656-94C08187049C}"/>
          </ac:spMkLst>
        </pc:spChg>
        <pc:picChg chg="add del mod">
          <ac:chgData name="Frédérique ARNAULD" userId="143e08a1-5a63-4b74-aba7-9d5e5c5e7676" providerId="ADAL" clId="{47536C2A-D27E-47AB-BDEE-6172225BFC89}" dt="2020-05-20T06:43:31.324" v="1506" actId="478"/>
          <ac:picMkLst>
            <pc:docMk/>
            <pc:sldMk cId="502208478" sldId="285"/>
            <ac:picMk id="8" creationId="{7ABB731E-4668-4BC2-AF12-A23DBF596141}"/>
          </ac:picMkLst>
        </pc:picChg>
        <pc:picChg chg="del mod">
          <ac:chgData name="Frédérique ARNAULD" userId="143e08a1-5a63-4b74-aba7-9d5e5c5e7676" providerId="ADAL" clId="{47536C2A-D27E-47AB-BDEE-6172225BFC89}" dt="2020-05-20T06:43:23.316" v="1501" actId="478"/>
          <ac:picMkLst>
            <pc:docMk/>
            <pc:sldMk cId="502208478" sldId="285"/>
            <ac:picMk id="9" creationId="{9AF3C83C-4F0E-4B51-AA76-4368C38FABE9}"/>
          </ac:picMkLst>
        </pc:picChg>
        <pc:picChg chg="add del mod ord">
          <ac:chgData name="Frédérique ARNAULD" userId="143e08a1-5a63-4b74-aba7-9d5e5c5e7676" providerId="ADAL" clId="{47536C2A-D27E-47AB-BDEE-6172225BFC89}" dt="2020-05-20T06:47:14.495" v="1550" actId="1076"/>
          <ac:picMkLst>
            <pc:docMk/>
            <pc:sldMk cId="502208478" sldId="285"/>
            <ac:picMk id="10" creationId="{687B4E51-E01F-4C57-AFD0-987C816D9B1D}"/>
          </ac:picMkLst>
        </pc:picChg>
        <pc:picChg chg="add del mod">
          <ac:chgData name="Frédérique ARNAULD" userId="143e08a1-5a63-4b74-aba7-9d5e5c5e7676" providerId="ADAL" clId="{47536C2A-D27E-47AB-BDEE-6172225BFC89}" dt="2020-05-20T06:43:22.554" v="1500" actId="478"/>
          <ac:picMkLst>
            <pc:docMk/>
            <pc:sldMk cId="502208478" sldId="285"/>
            <ac:picMk id="11" creationId="{BEB90ADE-3D76-4A34-8D23-C78C1D4D560B}"/>
          </ac:picMkLst>
        </pc:picChg>
        <pc:picChg chg="mod ord modCrop">
          <ac:chgData name="Frédérique ARNAULD" userId="143e08a1-5a63-4b74-aba7-9d5e5c5e7676" providerId="ADAL" clId="{47536C2A-D27E-47AB-BDEE-6172225BFC89}" dt="2020-05-20T06:47:14.495" v="1550" actId="1076"/>
          <ac:picMkLst>
            <pc:docMk/>
            <pc:sldMk cId="502208478" sldId="285"/>
            <ac:picMk id="12" creationId="{407EEEBC-715A-420F-A696-5A578045ED9C}"/>
          </ac:picMkLst>
        </pc:picChg>
        <pc:picChg chg="mod">
          <ac:chgData name="Frédérique ARNAULD" userId="143e08a1-5a63-4b74-aba7-9d5e5c5e7676" providerId="ADAL" clId="{47536C2A-D27E-47AB-BDEE-6172225BFC89}" dt="2020-05-20T06:47:14.495" v="1550" actId="1076"/>
          <ac:picMkLst>
            <pc:docMk/>
            <pc:sldMk cId="502208478" sldId="285"/>
            <ac:picMk id="14" creationId="{B2D8D4EA-9EBE-4DB2-A145-F2162E8F085F}"/>
          </ac:picMkLst>
        </pc:picChg>
        <pc:cxnChg chg="del">
          <ac:chgData name="Frédérique ARNAULD" userId="143e08a1-5a63-4b74-aba7-9d5e5c5e7676" providerId="ADAL" clId="{47536C2A-D27E-47AB-BDEE-6172225BFC89}" dt="2020-05-20T06:43:38.273" v="1509" actId="478"/>
          <ac:cxnSpMkLst>
            <pc:docMk/>
            <pc:sldMk cId="502208478" sldId="285"/>
            <ac:cxnSpMk id="6" creationId="{DD6E37E5-3B76-4B2C-BE1F-247B09A55454}"/>
          </ac:cxnSpMkLst>
        </pc:cxnChg>
      </pc:sldChg>
      <pc:sldChg chg="modSp add">
        <pc:chgData name="Frédérique ARNAULD" userId="143e08a1-5a63-4b74-aba7-9d5e5c5e7676" providerId="ADAL" clId="{47536C2A-D27E-47AB-BDEE-6172225BFC89}" dt="2020-05-12T06:33:25.698" v="30" actId="1076"/>
        <pc:sldMkLst>
          <pc:docMk/>
          <pc:sldMk cId="4079093166" sldId="288"/>
        </pc:sldMkLst>
        <pc:spChg chg="mod">
          <ac:chgData name="Frédérique ARNAULD" userId="143e08a1-5a63-4b74-aba7-9d5e5c5e7676" providerId="ADAL" clId="{47536C2A-D27E-47AB-BDEE-6172225BFC89}" dt="2020-05-12T06:33:20.264" v="27" actId="1076"/>
          <ac:spMkLst>
            <pc:docMk/>
            <pc:sldMk cId="4079093166" sldId="288"/>
            <ac:spMk id="11" creationId="{F6A458F8-0F4A-465C-8B0A-98CEDFCE5AFA}"/>
          </ac:spMkLst>
        </pc:spChg>
        <pc:picChg chg="mod modCrop">
          <ac:chgData name="Frédérique ARNAULD" userId="143e08a1-5a63-4b74-aba7-9d5e5c5e7676" providerId="ADAL" clId="{47536C2A-D27E-47AB-BDEE-6172225BFC89}" dt="2020-05-12T06:33:25.698" v="30" actId="1076"/>
          <ac:picMkLst>
            <pc:docMk/>
            <pc:sldMk cId="4079093166" sldId="288"/>
            <ac:picMk id="2" creationId="{8809C836-83D0-47B1-B54A-F1C8D21C133F}"/>
          </ac:picMkLst>
        </pc:picChg>
      </pc:sldChg>
      <pc:sldChg chg="addSp delSp modSp add">
        <pc:chgData name="Frédérique ARNAULD" userId="143e08a1-5a63-4b74-aba7-9d5e5c5e7676" providerId="ADAL" clId="{47536C2A-D27E-47AB-BDEE-6172225BFC89}" dt="2020-05-12T06:50:08.321" v="267" actId="478"/>
        <pc:sldMkLst>
          <pc:docMk/>
          <pc:sldMk cId="3148929272" sldId="289"/>
        </pc:sldMkLst>
        <pc:spChg chg="mod">
          <ac:chgData name="Frédérique ARNAULD" userId="143e08a1-5a63-4b74-aba7-9d5e5c5e7676" providerId="ADAL" clId="{47536C2A-D27E-47AB-BDEE-6172225BFC89}" dt="2020-05-12T06:49:46.439" v="264" actId="1076"/>
          <ac:spMkLst>
            <pc:docMk/>
            <pc:sldMk cId="3148929272" sldId="289"/>
            <ac:spMk id="6" creationId="{4678BEC1-D8CD-483E-8959-B3BB6AEB0E11}"/>
          </ac:spMkLst>
        </pc:spChg>
        <pc:spChg chg="add del mod">
          <ac:chgData name="Frédérique ARNAULD" userId="143e08a1-5a63-4b74-aba7-9d5e5c5e7676" providerId="ADAL" clId="{47536C2A-D27E-47AB-BDEE-6172225BFC89}" dt="2020-05-12T06:50:08.321" v="267" actId="478"/>
          <ac:spMkLst>
            <pc:docMk/>
            <pc:sldMk cId="3148929272" sldId="289"/>
            <ac:spMk id="7" creationId="{B9DD50B2-A9B7-465E-A064-9DD97573818E}"/>
          </ac:spMkLst>
        </pc:spChg>
        <pc:spChg chg="del mod">
          <ac:chgData name="Frédérique ARNAULD" userId="143e08a1-5a63-4b74-aba7-9d5e5c5e7676" providerId="ADAL" clId="{47536C2A-D27E-47AB-BDEE-6172225BFC89}" dt="2020-05-12T06:38:37.894" v="97" actId="478"/>
          <ac:spMkLst>
            <pc:docMk/>
            <pc:sldMk cId="3148929272" sldId="289"/>
            <ac:spMk id="8" creationId="{E56BD9C4-1FA4-433B-B8A6-B8E122705CEB}"/>
          </ac:spMkLst>
        </pc:spChg>
        <pc:picChg chg="mod">
          <ac:chgData name="Frédérique ARNAULD" userId="143e08a1-5a63-4b74-aba7-9d5e5c5e7676" providerId="ADAL" clId="{47536C2A-D27E-47AB-BDEE-6172225BFC89}" dt="2020-05-12T06:38:45.433" v="99" actId="14100"/>
          <ac:picMkLst>
            <pc:docMk/>
            <pc:sldMk cId="3148929272" sldId="289"/>
            <ac:picMk id="3" creationId="{E54A6FA5-3F86-4CFB-B354-FDB2353FDB8E}"/>
          </ac:picMkLst>
        </pc:picChg>
      </pc:sldChg>
      <pc:sldChg chg="modSp add del">
        <pc:chgData name="Frédérique ARNAULD" userId="143e08a1-5a63-4b74-aba7-9d5e5c5e7676" providerId="ADAL" clId="{47536C2A-D27E-47AB-BDEE-6172225BFC89}" dt="2020-05-12T06:58:41.796" v="287" actId="2696"/>
        <pc:sldMkLst>
          <pc:docMk/>
          <pc:sldMk cId="3630603910" sldId="290"/>
        </pc:sldMkLst>
        <pc:picChg chg="mod">
          <ac:chgData name="Frédérique ARNAULD" userId="143e08a1-5a63-4b74-aba7-9d5e5c5e7676" providerId="ADAL" clId="{47536C2A-D27E-47AB-BDEE-6172225BFC89}" dt="2020-05-12T06:56:10.090" v="268" actId="14826"/>
          <ac:picMkLst>
            <pc:docMk/>
            <pc:sldMk cId="3630603910" sldId="290"/>
            <ac:picMk id="4" creationId="{02491956-E960-4EDD-B1C9-5DE99E55C8BC}"/>
          </ac:picMkLst>
        </pc:picChg>
        <pc:picChg chg="mod">
          <ac:chgData name="Frédérique ARNAULD" userId="143e08a1-5a63-4b74-aba7-9d5e5c5e7676" providerId="ADAL" clId="{47536C2A-D27E-47AB-BDEE-6172225BFC89}" dt="2020-05-12T06:40:29.615" v="102" actId="14826"/>
          <ac:picMkLst>
            <pc:docMk/>
            <pc:sldMk cId="3630603910" sldId="290"/>
            <ac:picMk id="8" creationId="{7ABB731E-4668-4BC2-AF12-A23DBF596141}"/>
          </ac:picMkLst>
        </pc:picChg>
      </pc:sldChg>
      <pc:sldChg chg="addSp modSp add del">
        <pc:chgData name="Frédérique ARNAULD" userId="143e08a1-5a63-4b74-aba7-9d5e5c5e7676" providerId="ADAL" clId="{47536C2A-D27E-47AB-BDEE-6172225BFC89}" dt="2020-05-12T07:35:23.412" v="544" actId="2696"/>
        <pc:sldMkLst>
          <pc:docMk/>
          <pc:sldMk cId="2163483991" sldId="291"/>
        </pc:sldMkLst>
        <pc:spChg chg="mod">
          <ac:chgData name="Frédérique ARNAULD" userId="143e08a1-5a63-4b74-aba7-9d5e5c5e7676" providerId="ADAL" clId="{47536C2A-D27E-47AB-BDEE-6172225BFC89}" dt="2020-05-12T06:56:55.466" v="277" actId="1076"/>
          <ac:spMkLst>
            <pc:docMk/>
            <pc:sldMk cId="2163483991" sldId="291"/>
            <ac:spMk id="2" creationId="{8B69E1E5-66DD-48C2-8656-94C08187049C}"/>
          </ac:spMkLst>
        </pc:spChg>
        <pc:picChg chg="mod">
          <ac:chgData name="Frédérique ARNAULD" userId="143e08a1-5a63-4b74-aba7-9d5e5c5e7676" providerId="ADAL" clId="{47536C2A-D27E-47AB-BDEE-6172225BFC89}" dt="2020-05-12T06:56:43.949" v="274" actId="1076"/>
          <ac:picMkLst>
            <pc:docMk/>
            <pc:sldMk cId="2163483991" sldId="291"/>
            <ac:picMk id="5" creationId="{A5595C4F-A48A-4718-BC1D-9DA9A73EEFDC}"/>
          </ac:picMkLst>
        </pc:picChg>
        <pc:picChg chg="mod">
          <ac:chgData name="Frédérique ARNAULD" userId="143e08a1-5a63-4b74-aba7-9d5e5c5e7676" providerId="ADAL" clId="{47536C2A-D27E-47AB-BDEE-6172225BFC89}" dt="2020-05-12T06:58:24.037" v="285" actId="1076"/>
          <ac:picMkLst>
            <pc:docMk/>
            <pc:sldMk cId="2163483991" sldId="291"/>
            <ac:picMk id="9" creationId="{9AF3C83C-4F0E-4B51-AA76-4368C38FABE9}"/>
          </ac:picMkLst>
        </pc:picChg>
        <pc:picChg chg="add mod">
          <ac:chgData name="Frédérique ARNAULD" userId="143e08a1-5a63-4b74-aba7-9d5e5c5e7676" providerId="ADAL" clId="{47536C2A-D27E-47AB-BDEE-6172225BFC89}" dt="2020-05-12T06:58:25.705" v="286" actId="1076"/>
          <ac:picMkLst>
            <pc:docMk/>
            <pc:sldMk cId="2163483991" sldId="291"/>
            <ac:picMk id="11" creationId="{DE3F9588-A514-493D-9D6E-6750DFFE4D99}"/>
          </ac:picMkLst>
        </pc:picChg>
        <pc:picChg chg="mod">
          <ac:chgData name="Frédérique ARNAULD" userId="143e08a1-5a63-4b74-aba7-9d5e5c5e7676" providerId="ADAL" clId="{47536C2A-D27E-47AB-BDEE-6172225BFC89}" dt="2020-05-12T06:58:20.939" v="283" actId="1076"/>
          <ac:picMkLst>
            <pc:docMk/>
            <pc:sldMk cId="2163483991" sldId="291"/>
            <ac:picMk id="12" creationId="{407EEEBC-715A-420F-A696-5A578045ED9C}"/>
          </ac:picMkLst>
        </pc:picChg>
        <pc:picChg chg="mod">
          <ac:chgData name="Frédérique ARNAULD" userId="143e08a1-5a63-4b74-aba7-9d5e5c5e7676" providerId="ADAL" clId="{47536C2A-D27E-47AB-BDEE-6172225BFC89}" dt="2020-05-12T06:58:22.277" v="284" actId="1076"/>
          <ac:picMkLst>
            <pc:docMk/>
            <pc:sldMk cId="2163483991" sldId="291"/>
            <ac:picMk id="14" creationId="{B2D8D4EA-9EBE-4DB2-A145-F2162E8F085F}"/>
          </ac:picMkLst>
        </pc:picChg>
      </pc:sldChg>
      <pc:sldChg chg="add del">
        <pc:chgData name="Frédérique ARNAULD" userId="143e08a1-5a63-4b74-aba7-9d5e5c5e7676" providerId="ADAL" clId="{47536C2A-D27E-47AB-BDEE-6172225BFC89}" dt="2020-05-12T07:00:50.642" v="315"/>
        <pc:sldMkLst>
          <pc:docMk/>
          <pc:sldMk cId="1961847413" sldId="292"/>
        </pc:sldMkLst>
      </pc:sldChg>
      <pc:sldChg chg="addSp delSp modSp add ord">
        <pc:chgData name="Frédérique ARNAULD" userId="143e08a1-5a63-4b74-aba7-9d5e5c5e7676" providerId="ADAL" clId="{47536C2A-D27E-47AB-BDEE-6172225BFC89}" dt="2020-05-12T07:16:27.108" v="543" actId="5793"/>
        <pc:sldMkLst>
          <pc:docMk/>
          <pc:sldMk cId="4260632320" sldId="292"/>
        </pc:sldMkLst>
        <pc:spChg chg="mod">
          <ac:chgData name="Frédérique ARNAULD" userId="143e08a1-5a63-4b74-aba7-9d5e5c5e7676" providerId="ADAL" clId="{47536C2A-D27E-47AB-BDEE-6172225BFC89}" dt="2020-05-12T07:16:27.108" v="543" actId="5793"/>
          <ac:spMkLst>
            <pc:docMk/>
            <pc:sldMk cId="4260632320" sldId="292"/>
            <ac:spMk id="2" creationId="{8B69E1E5-66DD-48C2-8656-94C08187049C}"/>
          </ac:spMkLst>
        </pc:spChg>
        <pc:spChg chg="del">
          <ac:chgData name="Frédérique ARNAULD" userId="143e08a1-5a63-4b74-aba7-9d5e5c5e7676" providerId="ADAL" clId="{47536C2A-D27E-47AB-BDEE-6172225BFC89}" dt="2020-05-12T07:01:40.618" v="328" actId="478"/>
          <ac:spMkLst>
            <pc:docMk/>
            <pc:sldMk cId="4260632320" sldId="292"/>
            <ac:spMk id="11" creationId="{7DA93C45-A327-4B3F-A256-9E2A5AA1301D}"/>
          </ac:spMkLst>
        </pc:spChg>
        <pc:spChg chg="del">
          <ac:chgData name="Frédérique ARNAULD" userId="143e08a1-5a63-4b74-aba7-9d5e5c5e7676" providerId="ADAL" clId="{47536C2A-D27E-47AB-BDEE-6172225BFC89}" dt="2020-05-12T07:02:43.544" v="349" actId="478"/>
          <ac:spMkLst>
            <pc:docMk/>
            <pc:sldMk cId="4260632320" sldId="292"/>
            <ac:spMk id="12" creationId="{DC4368AC-ADCD-40A4-827F-1317078FB588}"/>
          </ac:spMkLst>
        </pc:spChg>
        <pc:spChg chg="del">
          <ac:chgData name="Frédérique ARNAULD" userId="143e08a1-5a63-4b74-aba7-9d5e5c5e7676" providerId="ADAL" clId="{47536C2A-D27E-47AB-BDEE-6172225BFC89}" dt="2020-05-12T07:01:36.551" v="325" actId="478"/>
          <ac:spMkLst>
            <pc:docMk/>
            <pc:sldMk cId="4260632320" sldId="292"/>
            <ac:spMk id="13" creationId="{87367F70-2465-4103-8D10-A3BCD5452014}"/>
          </ac:spMkLst>
        </pc:spChg>
        <pc:spChg chg="del">
          <ac:chgData name="Frédérique ARNAULD" userId="143e08a1-5a63-4b74-aba7-9d5e5c5e7676" providerId="ADAL" clId="{47536C2A-D27E-47AB-BDEE-6172225BFC89}" dt="2020-05-12T07:01:29.939" v="322" actId="478"/>
          <ac:spMkLst>
            <pc:docMk/>
            <pc:sldMk cId="4260632320" sldId="292"/>
            <ac:spMk id="14" creationId="{EA1A7735-56CF-4349-BE8A-EBD83E9A5F98}"/>
          </ac:spMkLst>
        </pc:spChg>
        <pc:picChg chg="add del mod">
          <ac:chgData name="Frédérique ARNAULD" userId="143e08a1-5a63-4b74-aba7-9d5e5c5e7676" providerId="ADAL" clId="{47536C2A-D27E-47AB-BDEE-6172225BFC89}" dt="2020-05-12T07:03:34.116" v="363" actId="1076"/>
          <ac:picMkLst>
            <pc:docMk/>
            <pc:sldMk cId="4260632320" sldId="292"/>
            <ac:picMk id="5" creationId="{A5595C4F-A48A-4718-BC1D-9DA9A73EEFDC}"/>
          </ac:picMkLst>
        </pc:picChg>
        <pc:picChg chg="del">
          <ac:chgData name="Frédérique ARNAULD" userId="143e08a1-5a63-4b74-aba7-9d5e5c5e7676" providerId="ADAL" clId="{47536C2A-D27E-47AB-BDEE-6172225BFC89}" dt="2020-05-12T07:01:28.375" v="321" actId="478"/>
          <ac:picMkLst>
            <pc:docMk/>
            <pc:sldMk cId="4260632320" sldId="292"/>
            <ac:picMk id="7" creationId="{A6173B3D-4E7A-4F1E-83A8-49D7EAAE6908}"/>
          </ac:picMkLst>
        </pc:picChg>
        <pc:picChg chg="mod">
          <ac:chgData name="Frédérique ARNAULD" userId="143e08a1-5a63-4b74-aba7-9d5e5c5e7676" providerId="ADAL" clId="{47536C2A-D27E-47AB-BDEE-6172225BFC89}" dt="2020-05-12T07:03:37.667" v="365" actId="1076"/>
          <ac:picMkLst>
            <pc:docMk/>
            <pc:sldMk cId="4260632320" sldId="292"/>
            <ac:picMk id="8" creationId="{7ABB731E-4668-4BC2-AF12-A23DBF596141}"/>
          </ac:picMkLst>
        </pc:picChg>
        <pc:picChg chg="mod ord">
          <ac:chgData name="Frédérique ARNAULD" userId="143e08a1-5a63-4b74-aba7-9d5e5c5e7676" providerId="ADAL" clId="{47536C2A-D27E-47AB-BDEE-6172225BFC89}" dt="2020-05-12T07:03:30.375" v="362" actId="1076"/>
          <ac:picMkLst>
            <pc:docMk/>
            <pc:sldMk cId="4260632320" sldId="292"/>
            <ac:picMk id="9" creationId="{7501A5E7-F4F6-48AA-9BD7-6AD86F4D5A29}"/>
          </ac:picMkLst>
        </pc:picChg>
        <pc:picChg chg="mod ord">
          <ac:chgData name="Frédérique ARNAULD" userId="143e08a1-5a63-4b74-aba7-9d5e5c5e7676" providerId="ADAL" clId="{47536C2A-D27E-47AB-BDEE-6172225BFC89}" dt="2020-05-12T07:03:42.442" v="368" actId="1076"/>
          <ac:picMkLst>
            <pc:docMk/>
            <pc:sldMk cId="4260632320" sldId="292"/>
            <ac:picMk id="10" creationId="{3056ABF3-39AC-4BBF-8993-645B6A9621E5}"/>
          </ac:picMkLst>
        </pc:picChg>
      </pc:sldChg>
      <pc:sldChg chg="delSp modSp add">
        <pc:chgData name="Frédérique ARNAULD" userId="143e08a1-5a63-4b74-aba7-9d5e5c5e7676" providerId="ADAL" clId="{47536C2A-D27E-47AB-BDEE-6172225BFC89}" dt="2020-05-12T07:52:38.706" v="607" actId="1076"/>
        <pc:sldMkLst>
          <pc:docMk/>
          <pc:sldMk cId="3224281728" sldId="293"/>
        </pc:sldMkLst>
        <pc:spChg chg="mod ord">
          <ac:chgData name="Frédérique ARNAULD" userId="143e08a1-5a63-4b74-aba7-9d5e5c5e7676" providerId="ADAL" clId="{47536C2A-D27E-47AB-BDEE-6172225BFC89}" dt="2020-05-12T07:51:51.996" v="602" actId="1076"/>
          <ac:spMkLst>
            <pc:docMk/>
            <pc:sldMk cId="3224281728" sldId="293"/>
            <ac:spMk id="2" creationId="{8B69E1E5-66DD-48C2-8656-94C08187049C}"/>
          </ac:spMkLst>
        </pc:spChg>
        <pc:spChg chg="del">
          <ac:chgData name="Frédérique ARNAULD" userId="143e08a1-5a63-4b74-aba7-9d5e5c5e7676" providerId="ADAL" clId="{47536C2A-D27E-47AB-BDEE-6172225BFC89}" dt="2020-05-12T07:48:24.501" v="558" actId="478"/>
          <ac:spMkLst>
            <pc:docMk/>
            <pc:sldMk cId="3224281728" sldId="293"/>
            <ac:spMk id="11" creationId="{7DA93C45-A327-4B3F-A256-9E2A5AA1301D}"/>
          </ac:spMkLst>
        </pc:spChg>
        <pc:spChg chg="del">
          <ac:chgData name="Frédérique ARNAULD" userId="143e08a1-5a63-4b74-aba7-9d5e5c5e7676" providerId="ADAL" clId="{47536C2A-D27E-47AB-BDEE-6172225BFC89}" dt="2020-05-12T07:48:23.361" v="557" actId="478"/>
          <ac:spMkLst>
            <pc:docMk/>
            <pc:sldMk cId="3224281728" sldId="293"/>
            <ac:spMk id="12" creationId="{DC4368AC-ADCD-40A4-827F-1317078FB588}"/>
          </ac:spMkLst>
        </pc:spChg>
        <pc:spChg chg="del mod">
          <ac:chgData name="Frédérique ARNAULD" userId="143e08a1-5a63-4b74-aba7-9d5e5c5e7676" providerId="ADAL" clId="{47536C2A-D27E-47AB-BDEE-6172225BFC89}" dt="2020-05-12T07:48:20.334" v="556" actId="478"/>
          <ac:spMkLst>
            <pc:docMk/>
            <pc:sldMk cId="3224281728" sldId="293"/>
            <ac:spMk id="13" creationId="{87367F70-2465-4103-8D10-A3BCD5452014}"/>
          </ac:spMkLst>
        </pc:spChg>
        <pc:spChg chg="del">
          <ac:chgData name="Frédérique ARNAULD" userId="143e08a1-5a63-4b74-aba7-9d5e5c5e7676" providerId="ADAL" clId="{47536C2A-D27E-47AB-BDEE-6172225BFC89}" dt="2020-05-12T07:48:26.094" v="559" actId="478"/>
          <ac:spMkLst>
            <pc:docMk/>
            <pc:sldMk cId="3224281728" sldId="293"/>
            <ac:spMk id="14" creationId="{EA1A7735-56CF-4349-BE8A-EBD83E9A5F98}"/>
          </ac:spMkLst>
        </pc:spChg>
        <pc:picChg chg="mod">
          <ac:chgData name="Frédérique ARNAULD" userId="143e08a1-5a63-4b74-aba7-9d5e5c5e7676" providerId="ADAL" clId="{47536C2A-D27E-47AB-BDEE-6172225BFC89}" dt="2020-05-12T07:51:45.675" v="601" actId="1076"/>
          <ac:picMkLst>
            <pc:docMk/>
            <pc:sldMk cId="3224281728" sldId="293"/>
            <ac:picMk id="5" creationId="{A5595C4F-A48A-4718-BC1D-9DA9A73EEFDC}"/>
          </ac:picMkLst>
        </pc:picChg>
        <pc:picChg chg="del">
          <ac:chgData name="Frédérique ARNAULD" userId="143e08a1-5a63-4b74-aba7-9d5e5c5e7676" providerId="ADAL" clId="{47536C2A-D27E-47AB-BDEE-6172225BFC89}" dt="2020-05-12T07:48:15.794" v="552" actId="478"/>
          <ac:picMkLst>
            <pc:docMk/>
            <pc:sldMk cId="3224281728" sldId="293"/>
            <ac:picMk id="7" creationId="{A6173B3D-4E7A-4F1E-83A8-49D7EAAE6908}"/>
          </ac:picMkLst>
        </pc:picChg>
        <pc:picChg chg="mod">
          <ac:chgData name="Frédérique ARNAULD" userId="143e08a1-5a63-4b74-aba7-9d5e5c5e7676" providerId="ADAL" clId="{47536C2A-D27E-47AB-BDEE-6172225BFC89}" dt="2020-05-12T07:52:38.706" v="607" actId="1076"/>
          <ac:picMkLst>
            <pc:docMk/>
            <pc:sldMk cId="3224281728" sldId="293"/>
            <ac:picMk id="8" creationId="{7ABB731E-4668-4BC2-AF12-A23DBF596141}"/>
          </ac:picMkLst>
        </pc:picChg>
        <pc:picChg chg="del mod">
          <ac:chgData name="Frédérique ARNAULD" userId="143e08a1-5a63-4b74-aba7-9d5e5c5e7676" providerId="ADAL" clId="{47536C2A-D27E-47AB-BDEE-6172225BFC89}" dt="2020-05-12T07:48:16.806" v="554" actId="478"/>
          <ac:picMkLst>
            <pc:docMk/>
            <pc:sldMk cId="3224281728" sldId="293"/>
            <ac:picMk id="9" creationId="{7501A5E7-F4F6-48AA-9BD7-6AD86F4D5A29}"/>
          </ac:picMkLst>
        </pc:picChg>
        <pc:picChg chg="del">
          <ac:chgData name="Frédérique ARNAULD" userId="143e08a1-5a63-4b74-aba7-9d5e5c5e7676" providerId="ADAL" clId="{47536C2A-D27E-47AB-BDEE-6172225BFC89}" dt="2020-05-12T07:48:14.995" v="551" actId="478"/>
          <ac:picMkLst>
            <pc:docMk/>
            <pc:sldMk cId="3224281728" sldId="293"/>
            <ac:picMk id="10" creationId="{3056ABF3-39AC-4BBF-8993-645B6A9621E5}"/>
          </ac:picMkLst>
        </pc:picChg>
      </pc:sldChg>
      <pc:sldChg chg="addSp delSp add del">
        <pc:chgData name="Frédérique ARNAULD" userId="143e08a1-5a63-4b74-aba7-9d5e5c5e7676" providerId="ADAL" clId="{47536C2A-D27E-47AB-BDEE-6172225BFC89}" dt="2020-05-15T11:41:06.774" v="635" actId="2696"/>
        <pc:sldMkLst>
          <pc:docMk/>
          <pc:sldMk cId="837830995" sldId="294"/>
        </pc:sldMkLst>
        <pc:picChg chg="add del">
          <ac:chgData name="Frédérique ARNAULD" userId="143e08a1-5a63-4b74-aba7-9d5e5c5e7676" providerId="ADAL" clId="{47536C2A-D27E-47AB-BDEE-6172225BFC89}" dt="2020-05-15T11:41:03.973" v="634" actId="478"/>
          <ac:picMkLst>
            <pc:docMk/>
            <pc:sldMk cId="837830995" sldId="294"/>
            <ac:picMk id="4" creationId="{73E3199B-5C7A-4B16-86B9-F46CF17FA8BC}"/>
          </ac:picMkLst>
        </pc:picChg>
      </pc:sldChg>
      <pc:sldChg chg="addSp delSp modSp add ord">
        <pc:chgData name="Frédérique ARNAULD" userId="143e08a1-5a63-4b74-aba7-9d5e5c5e7676" providerId="ADAL" clId="{47536C2A-D27E-47AB-BDEE-6172225BFC89}" dt="2020-05-15T11:57:37.464" v="1063" actId="1076"/>
        <pc:sldMkLst>
          <pc:docMk/>
          <pc:sldMk cId="1980005010" sldId="294"/>
        </pc:sldMkLst>
        <pc:spChg chg="del">
          <ac:chgData name="Frédérique ARNAULD" userId="143e08a1-5a63-4b74-aba7-9d5e5c5e7676" providerId="ADAL" clId="{47536C2A-D27E-47AB-BDEE-6172225BFC89}" dt="2020-05-15T11:44:49.390" v="791" actId="478"/>
          <ac:spMkLst>
            <pc:docMk/>
            <pc:sldMk cId="1980005010" sldId="294"/>
            <ac:spMk id="2" creationId="{8B69E1E5-66DD-48C2-8656-94C08187049C}"/>
          </ac:spMkLst>
        </pc:spChg>
        <pc:spChg chg="mod">
          <ac:chgData name="Frédérique ARNAULD" userId="143e08a1-5a63-4b74-aba7-9d5e5c5e7676" providerId="ADAL" clId="{47536C2A-D27E-47AB-BDEE-6172225BFC89}" dt="2020-05-15T11:48:53.543" v="870" actId="1076"/>
          <ac:spMkLst>
            <pc:docMk/>
            <pc:sldMk cId="1980005010" sldId="294"/>
            <ac:spMk id="9" creationId="{5A3CF4BD-F724-4690-BB94-CCD7DA454E7B}"/>
          </ac:spMkLst>
        </pc:spChg>
        <pc:spChg chg="mod">
          <ac:chgData name="Frédérique ARNAULD" userId="143e08a1-5a63-4b74-aba7-9d5e5c5e7676" providerId="ADAL" clId="{47536C2A-D27E-47AB-BDEE-6172225BFC89}" dt="2020-05-15T11:50:04.367" v="928" actId="1076"/>
          <ac:spMkLst>
            <pc:docMk/>
            <pc:sldMk cId="1980005010" sldId="294"/>
            <ac:spMk id="11" creationId="{66B44F0A-DDA6-4C2F-8F22-5DA7505283A7}"/>
          </ac:spMkLst>
        </pc:spChg>
        <pc:spChg chg="add mod">
          <ac:chgData name="Frédérique ARNAULD" userId="143e08a1-5a63-4b74-aba7-9d5e5c5e7676" providerId="ADAL" clId="{47536C2A-D27E-47AB-BDEE-6172225BFC89}" dt="2020-05-15T11:57:37.464" v="1063" actId="1076"/>
          <ac:spMkLst>
            <pc:docMk/>
            <pc:sldMk cId="1980005010" sldId="294"/>
            <ac:spMk id="16" creationId="{87B1AC73-FF39-4824-B9C4-554E8E40817E}"/>
          </ac:spMkLst>
        </pc:spChg>
        <pc:spChg chg="add del">
          <ac:chgData name="Frédérique ARNAULD" userId="143e08a1-5a63-4b74-aba7-9d5e5c5e7676" providerId="ADAL" clId="{47536C2A-D27E-47AB-BDEE-6172225BFC89}" dt="2020-05-15T11:57:13.961" v="1058" actId="478"/>
          <ac:spMkLst>
            <pc:docMk/>
            <pc:sldMk cId="1980005010" sldId="294"/>
            <ac:spMk id="17" creationId="{0071FB75-9EE5-4F3C-9E34-042AAD6DA4F5}"/>
          </ac:spMkLst>
        </pc:spChg>
        <pc:spChg chg="add mod">
          <ac:chgData name="Frédérique ARNAULD" userId="143e08a1-5a63-4b74-aba7-9d5e5c5e7676" providerId="ADAL" clId="{47536C2A-D27E-47AB-BDEE-6172225BFC89}" dt="2020-05-15T11:56:51.433" v="1052" actId="1076"/>
          <ac:spMkLst>
            <pc:docMk/>
            <pc:sldMk cId="1980005010" sldId="294"/>
            <ac:spMk id="18" creationId="{E8C2E585-15F7-4386-937D-F9B1D1632A78}"/>
          </ac:spMkLst>
        </pc:spChg>
        <pc:spChg chg="add mod">
          <ac:chgData name="Frédérique ARNAULD" userId="143e08a1-5a63-4b74-aba7-9d5e5c5e7676" providerId="ADAL" clId="{47536C2A-D27E-47AB-BDEE-6172225BFC89}" dt="2020-05-15T11:56:28.155" v="1047" actId="1076"/>
          <ac:spMkLst>
            <pc:docMk/>
            <pc:sldMk cId="1980005010" sldId="294"/>
            <ac:spMk id="19" creationId="{E9034123-5DA9-4E1B-99FC-0B6E73B71B91}"/>
          </ac:spMkLst>
        </pc:spChg>
        <pc:picChg chg="mod ord">
          <ac:chgData name="Frédérique ARNAULD" userId="143e08a1-5a63-4b74-aba7-9d5e5c5e7676" providerId="ADAL" clId="{47536C2A-D27E-47AB-BDEE-6172225BFC89}" dt="2020-05-15T11:48:38.266" v="864" actId="1076"/>
          <ac:picMkLst>
            <pc:docMk/>
            <pc:sldMk cId="1980005010" sldId="294"/>
            <ac:picMk id="3" creationId="{448CC5B7-52DD-42DD-8034-0285DF3D367C}"/>
          </ac:picMkLst>
        </pc:picChg>
        <pc:picChg chg="mod">
          <ac:chgData name="Frédérique ARNAULD" userId="143e08a1-5a63-4b74-aba7-9d5e5c5e7676" providerId="ADAL" clId="{47536C2A-D27E-47AB-BDEE-6172225BFC89}" dt="2020-05-15T11:48:48.554" v="868" actId="1076"/>
          <ac:picMkLst>
            <pc:docMk/>
            <pc:sldMk cId="1980005010" sldId="294"/>
            <ac:picMk id="4" creationId="{02491956-E960-4EDD-B1C9-5DE99E55C8BC}"/>
          </ac:picMkLst>
        </pc:picChg>
        <pc:picChg chg="mod">
          <ac:chgData name="Frédérique ARNAULD" userId="143e08a1-5a63-4b74-aba7-9d5e5c5e7676" providerId="ADAL" clId="{47536C2A-D27E-47AB-BDEE-6172225BFC89}" dt="2020-05-15T11:48:55.064" v="871" actId="1076"/>
          <ac:picMkLst>
            <pc:docMk/>
            <pc:sldMk cId="1980005010" sldId="294"/>
            <ac:picMk id="5" creationId="{A5595C4F-A48A-4718-BC1D-9DA9A73EEFDC}"/>
          </ac:picMkLst>
        </pc:picChg>
        <pc:picChg chg="mod">
          <ac:chgData name="Frédérique ARNAULD" userId="143e08a1-5a63-4b74-aba7-9d5e5c5e7676" providerId="ADAL" clId="{47536C2A-D27E-47AB-BDEE-6172225BFC89}" dt="2020-05-15T11:48:49.954" v="869" actId="1076"/>
          <ac:picMkLst>
            <pc:docMk/>
            <pc:sldMk cId="1980005010" sldId="294"/>
            <ac:picMk id="8" creationId="{7ABB731E-4668-4BC2-AF12-A23DBF596141}"/>
          </ac:picMkLst>
        </pc:picChg>
        <pc:picChg chg="mod">
          <ac:chgData name="Frédérique ARNAULD" userId="143e08a1-5a63-4b74-aba7-9d5e5c5e7676" providerId="ADAL" clId="{47536C2A-D27E-47AB-BDEE-6172225BFC89}" dt="2020-05-15T11:48:44.246" v="866" actId="1076"/>
          <ac:picMkLst>
            <pc:docMk/>
            <pc:sldMk cId="1980005010" sldId="294"/>
            <ac:picMk id="10" creationId="{F9FA1628-414C-4044-B5A9-DA6F98429F0E}"/>
          </ac:picMkLst>
        </pc:picChg>
        <pc:picChg chg="del mod">
          <ac:chgData name="Frédérique ARNAULD" userId="143e08a1-5a63-4b74-aba7-9d5e5c5e7676" providerId="ADAL" clId="{47536C2A-D27E-47AB-BDEE-6172225BFC89}" dt="2020-05-15T11:44:21.666" v="782" actId="478"/>
          <ac:picMkLst>
            <pc:docMk/>
            <pc:sldMk cId="1980005010" sldId="294"/>
            <ac:picMk id="12" creationId="{BADB347F-C9F3-4B22-8AD0-743178CE7F32}"/>
          </ac:picMkLst>
        </pc:picChg>
        <pc:picChg chg="add mod">
          <ac:chgData name="Frédérique ARNAULD" userId="143e08a1-5a63-4b74-aba7-9d5e5c5e7676" providerId="ADAL" clId="{47536C2A-D27E-47AB-BDEE-6172225BFC89}" dt="2020-05-15T11:48:47.374" v="867" actId="1076"/>
          <ac:picMkLst>
            <pc:docMk/>
            <pc:sldMk cId="1980005010" sldId="294"/>
            <ac:picMk id="13" creationId="{F22309B9-1525-48B8-A812-913A672567B5}"/>
          </ac:picMkLst>
        </pc:picChg>
        <pc:picChg chg="add mod">
          <ac:chgData name="Frédérique ARNAULD" userId="143e08a1-5a63-4b74-aba7-9d5e5c5e7676" providerId="ADAL" clId="{47536C2A-D27E-47AB-BDEE-6172225BFC89}" dt="2020-05-15T11:48:35.658" v="863" actId="14100"/>
          <ac:picMkLst>
            <pc:docMk/>
            <pc:sldMk cId="1980005010" sldId="294"/>
            <ac:picMk id="14" creationId="{7DAFFBDF-CF72-47AA-9FB9-E9298F533BA6}"/>
          </ac:picMkLst>
        </pc:picChg>
        <pc:picChg chg="add del mod">
          <ac:chgData name="Frédérique ARNAULD" userId="143e08a1-5a63-4b74-aba7-9d5e5c5e7676" providerId="ADAL" clId="{47536C2A-D27E-47AB-BDEE-6172225BFC89}" dt="2020-05-15T11:46:47.203" v="819" actId="478"/>
          <ac:picMkLst>
            <pc:docMk/>
            <pc:sldMk cId="1980005010" sldId="294"/>
            <ac:picMk id="15" creationId="{AF6A7247-C444-4A7C-9A79-D6B0EFDF4976}"/>
          </ac:picMkLst>
        </pc:picChg>
      </pc:sldChg>
      <pc:sldChg chg="delSp modSp add">
        <pc:chgData name="Frédérique ARNAULD" userId="143e08a1-5a63-4b74-aba7-9d5e5c5e7676" providerId="ADAL" clId="{47536C2A-D27E-47AB-BDEE-6172225BFC89}" dt="2020-05-15T12:02:21.740" v="1205" actId="14100"/>
        <pc:sldMkLst>
          <pc:docMk/>
          <pc:sldMk cId="2467898748" sldId="295"/>
        </pc:sldMkLst>
        <pc:spChg chg="mod">
          <ac:chgData name="Frédérique ARNAULD" userId="143e08a1-5a63-4b74-aba7-9d5e5c5e7676" providerId="ADAL" clId="{47536C2A-D27E-47AB-BDEE-6172225BFC89}" dt="2020-05-15T12:02:04.826" v="1199" actId="14100"/>
          <ac:spMkLst>
            <pc:docMk/>
            <pc:sldMk cId="2467898748" sldId="295"/>
            <ac:spMk id="9" creationId="{5A3CF4BD-F724-4690-BB94-CCD7DA454E7B}"/>
          </ac:spMkLst>
        </pc:spChg>
        <pc:spChg chg="mod">
          <ac:chgData name="Frédérique ARNAULD" userId="143e08a1-5a63-4b74-aba7-9d5e5c5e7676" providerId="ADAL" clId="{47536C2A-D27E-47AB-BDEE-6172225BFC89}" dt="2020-05-15T12:01:48.733" v="1186" actId="1076"/>
          <ac:spMkLst>
            <pc:docMk/>
            <pc:sldMk cId="2467898748" sldId="295"/>
            <ac:spMk id="11" creationId="{66B44F0A-DDA6-4C2F-8F22-5DA7505283A7}"/>
          </ac:spMkLst>
        </pc:spChg>
        <pc:spChg chg="del">
          <ac:chgData name="Frédérique ARNAULD" userId="143e08a1-5a63-4b74-aba7-9d5e5c5e7676" providerId="ADAL" clId="{47536C2A-D27E-47AB-BDEE-6172225BFC89}" dt="2020-05-15T11:59:09.573" v="1103" actId="478"/>
          <ac:spMkLst>
            <pc:docMk/>
            <pc:sldMk cId="2467898748" sldId="295"/>
            <ac:spMk id="16" creationId="{87B1AC73-FF39-4824-B9C4-554E8E40817E}"/>
          </ac:spMkLst>
        </pc:spChg>
        <pc:spChg chg="del">
          <ac:chgData name="Frédérique ARNAULD" userId="143e08a1-5a63-4b74-aba7-9d5e5c5e7676" providerId="ADAL" clId="{47536C2A-D27E-47AB-BDEE-6172225BFC89}" dt="2020-05-15T11:59:12.073" v="1105" actId="478"/>
          <ac:spMkLst>
            <pc:docMk/>
            <pc:sldMk cId="2467898748" sldId="295"/>
            <ac:spMk id="18" creationId="{E8C2E585-15F7-4386-937D-F9B1D1632A78}"/>
          </ac:spMkLst>
        </pc:spChg>
        <pc:spChg chg="del mod">
          <ac:chgData name="Frédérique ARNAULD" userId="143e08a1-5a63-4b74-aba7-9d5e5c5e7676" providerId="ADAL" clId="{47536C2A-D27E-47AB-BDEE-6172225BFC89}" dt="2020-05-15T11:59:06.829" v="1101" actId="478"/>
          <ac:spMkLst>
            <pc:docMk/>
            <pc:sldMk cId="2467898748" sldId="295"/>
            <ac:spMk id="19" creationId="{E9034123-5DA9-4E1B-99FC-0B6E73B71B91}"/>
          </ac:spMkLst>
        </pc:spChg>
        <pc:picChg chg="del">
          <ac:chgData name="Frédérique ARNAULD" userId="143e08a1-5a63-4b74-aba7-9d5e5c5e7676" providerId="ADAL" clId="{47536C2A-D27E-47AB-BDEE-6172225BFC89}" dt="2020-05-15T11:59:10.582" v="1104" actId="478"/>
          <ac:picMkLst>
            <pc:docMk/>
            <pc:sldMk cId="2467898748" sldId="295"/>
            <ac:picMk id="3" creationId="{448CC5B7-52DD-42DD-8034-0285DF3D367C}"/>
          </ac:picMkLst>
        </pc:picChg>
        <pc:picChg chg="del">
          <ac:chgData name="Frédérique ARNAULD" userId="143e08a1-5a63-4b74-aba7-9d5e5c5e7676" providerId="ADAL" clId="{47536C2A-D27E-47AB-BDEE-6172225BFC89}" dt="2020-05-15T11:59:01.740" v="1098" actId="478"/>
          <ac:picMkLst>
            <pc:docMk/>
            <pc:sldMk cId="2467898748" sldId="295"/>
            <ac:picMk id="4" creationId="{02491956-E960-4EDD-B1C9-5DE99E55C8BC}"/>
          </ac:picMkLst>
        </pc:picChg>
        <pc:picChg chg="mod">
          <ac:chgData name="Frédérique ARNAULD" userId="143e08a1-5a63-4b74-aba7-9d5e5c5e7676" providerId="ADAL" clId="{47536C2A-D27E-47AB-BDEE-6172225BFC89}" dt="2020-05-15T12:02:16.618" v="1203" actId="1076"/>
          <ac:picMkLst>
            <pc:docMk/>
            <pc:sldMk cId="2467898748" sldId="295"/>
            <ac:picMk id="5" creationId="{A5595C4F-A48A-4718-BC1D-9DA9A73EEFDC}"/>
          </ac:picMkLst>
        </pc:picChg>
        <pc:picChg chg="mod ord">
          <ac:chgData name="Frédérique ARNAULD" userId="143e08a1-5a63-4b74-aba7-9d5e5c5e7676" providerId="ADAL" clId="{47536C2A-D27E-47AB-BDEE-6172225BFC89}" dt="2020-05-15T12:02:14.456" v="1202" actId="1076"/>
          <ac:picMkLst>
            <pc:docMk/>
            <pc:sldMk cId="2467898748" sldId="295"/>
            <ac:picMk id="8" creationId="{7ABB731E-4668-4BC2-AF12-A23DBF596141}"/>
          </ac:picMkLst>
        </pc:picChg>
        <pc:picChg chg="del">
          <ac:chgData name="Frédérique ARNAULD" userId="143e08a1-5a63-4b74-aba7-9d5e5c5e7676" providerId="ADAL" clId="{47536C2A-D27E-47AB-BDEE-6172225BFC89}" dt="2020-05-15T11:59:02.724" v="1099" actId="478"/>
          <ac:picMkLst>
            <pc:docMk/>
            <pc:sldMk cId="2467898748" sldId="295"/>
            <ac:picMk id="10" creationId="{F9FA1628-414C-4044-B5A9-DA6F98429F0E}"/>
          </ac:picMkLst>
        </pc:picChg>
        <pc:picChg chg="mod">
          <ac:chgData name="Frédérique ARNAULD" userId="143e08a1-5a63-4b74-aba7-9d5e5c5e7676" providerId="ADAL" clId="{47536C2A-D27E-47AB-BDEE-6172225BFC89}" dt="2020-05-15T12:02:21.740" v="1205" actId="14100"/>
          <ac:picMkLst>
            <pc:docMk/>
            <pc:sldMk cId="2467898748" sldId="295"/>
            <ac:picMk id="13" creationId="{F22309B9-1525-48B8-A812-913A672567B5}"/>
          </ac:picMkLst>
        </pc:picChg>
        <pc:picChg chg="del">
          <ac:chgData name="Frédérique ARNAULD" userId="143e08a1-5a63-4b74-aba7-9d5e5c5e7676" providerId="ADAL" clId="{47536C2A-D27E-47AB-BDEE-6172225BFC89}" dt="2020-05-15T11:59:07.732" v="1102" actId="478"/>
          <ac:picMkLst>
            <pc:docMk/>
            <pc:sldMk cId="2467898748" sldId="295"/>
            <ac:picMk id="14" creationId="{7DAFFBDF-CF72-47AA-9FB9-E9298F533BA6}"/>
          </ac:picMkLst>
        </pc:picChg>
      </pc:sldChg>
      <pc:sldChg chg="addSp delSp modSp add ord">
        <pc:chgData name="Frédérique ARNAULD" userId="143e08a1-5a63-4b74-aba7-9d5e5c5e7676" providerId="ADAL" clId="{47536C2A-D27E-47AB-BDEE-6172225BFC89}" dt="2020-05-15T12:12:40.228" v="1391" actId="1076"/>
        <pc:sldMkLst>
          <pc:docMk/>
          <pc:sldMk cId="2788286260" sldId="296"/>
        </pc:sldMkLst>
        <pc:spChg chg="mod ord">
          <ac:chgData name="Frédérique ARNAULD" userId="143e08a1-5a63-4b74-aba7-9d5e5c5e7676" providerId="ADAL" clId="{47536C2A-D27E-47AB-BDEE-6172225BFC89}" dt="2020-05-15T12:11:36.472" v="1365" actId="313"/>
          <ac:spMkLst>
            <pc:docMk/>
            <pc:sldMk cId="2788286260" sldId="296"/>
            <ac:spMk id="9" creationId="{5A3CF4BD-F724-4690-BB94-CCD7DA454E7B}"/>
          </ac:spMkLst>
        </pc:spChg>
        <pc:spChg chg="mod">
          <ac:chgData name="Frédérique ARNAULD" userId="143e08a1-5a63-4b74-aba7-9d5e5c5e7676" providerId="ADAL" clId="{47536C2A-D27E-47AB-BDEE-6172225BFC89}" dt="2020-05-15T12:12:01.502" v="1381" actId="1076"/>
          <ac:spMkLst>
            <pc:docMk/>
            <pc:sldMk cId="2788286260" sldId="296"/>
            <ac:spMk id="11" creationId="{66B44F0A-DDA6-4C2F-8F22-5DA7505283A7}"/>
          </ac:spMkLst>
        </pc:spChg>
        <pc:spChg chg="add mod">
          <ac:chgData name="Frédérique ARNAULD" userId="143e08a1-5a63-4b74-aba7-9d5e5c5e7676" providerId="ADAL" clId="{47536C2A-D27E-47AB-BDEE-6172225BFC89}" dt="2020-05-15T12:12:36.582" v="1390" actId="1076"/>
          <ac:spMkLst>
            <pc:docMk/>
            <pc:sldMk cId="2788286260" sldId="296"/>
            <ac:spMk id="13" creationId="{78C4FD14-6212-43DC-BAB7-ADA844D2A4A5}"/>
          </ac:spMkLst>
        </pc:spChg>
        <pc:spChg chg="add del mod">
          <ac:chgData name="Frédérique ARNAULD" userId="143e08a1-5a63-4b74-aba7-9d5e5c5e7676" providerId="ADAL" clId="{47536C2A-D27E-47AB-BDEE-6172225BFC89}" dt="2020-05-15T12:12:08.393" v="1383" actId="478"/>
          <ac:spMkLst>
            <pc:docMk/>
            <pc:sldMk cId="2788286260" sldId="296"/>
            <ac:spMk id="14" creationId="{5CAE1F62-9A59-44FF-AFB1-A8CDC6E131E7}"/>
          </ac:spMkLst>
        </pc:spChg>
        <pc:picChg chg="mod ord">
          <ac:chgData name="Frédérique ARNAULD" userId="143e08a1-5a63-4b74-aba7-9d5e5c5e7676" providerId="ADAL" clId="{47536C2A-D27E-47AB-BDEE-6172225BFC89}" dt="2020-05-15T12:12:21.828" v="1386" actId="1076"/>
          <ac:picMkLst>
            <pc:docMk/>
            <pc:sldMk cId="2788286260" sldId="296"/>
            <ac:picMk id="3" creationId="{448CC5B7-52DD-42DD-8034-0285DF3D367C}"/>
          </ac:picMkLst>
        </pc:picChg>
        <pc:picChg chg="mod ord">
          <ac:chgData name="Frédérique ARNAULD" userId="143e08a1-5a63-4b74-aba7-9d5e5c5e7676" providerId="ADAL" clId="{47536C2A-D27E-47AB-BDEE-6172225BFC89}" dt="2020-05-15T12:12:40.228" v="1391" actId="1076"/>
          <ac:picMkLst>
            <pc:docMk/>
            <pc:sldMk cId="2788286260" sldId="296"/>
            <ac:picMk id="4" creationId="{02491956-E960-4EDD-B1C9-5DE99E55C8BC}"/>
          </ac:picMkLst>
        </pc:picChg>
        <pc:picChg chg="mod">
          <ac:chgData name="Frédérique ARNAULD" userId="143e08a1-5a63-4b74-aba7-9d5e5c5e7676" providerId="ADAL" clId="{47536C2A-D27E-47AB-BDEE-6172225BFC89}" dt="2020-05-15T12:09:18.093" v="1313" actId="1076"/>
          <ac:picMkLst>
            <pc:docMk/>
            <pc:sldMk cId="2788286260" sldId="296"/>
            <ac:picMk id="5" creationId="{A5595C4F-A48A-4718-BC1D-9DA9A73EEFDC}"/>
          </ac:picMkLst>
        </pc:picChg>
        <pc:picChg chg="mod ord modCrop">
          <ac:chgData name="Frédérique ARNAULD" userId="143e08a1-5a63-4b74-aba7-9d5e5c5e7676" providerId="ADAL" clId="{47536C2A-D27E-47AB-BDEE-6172225BFC89}" dt="2020-05-15T12:09:29.787" v="1318" actId="1076"/>
          <ac:picMkLst>
            <pc:docMk/>
            <pc:sldMk cId="2788286260" sldId="296"/>
            <ac:picMk id="8" creationId="{7ABB731E-4668-4BC2-AF12-A23DBF596141}"/>
          </ac:picMkLst>
        </pc:picChg>
        <pc:picChg chg="mod">
          <ac:chgData name="Frédérique ARNAULD" userId="143e08a1-5a63-4b74-aba7-9d5e5c5e7676" providerId="ADAL" clId="{47536C2A-D27E-47AB-BDEE-6172225BFC89}" dt="2020-05-15T12:05:39.851" v="1240" actId="14100"/>
          <ac:picMkLst>
            <pc:docMk/>
            <pc:sldMk cId="2788286260" sldId="296"/>
            <ac:picMk id="10" creationId="{F9FA1628-414C-4044-B5A9-DA6F98429F0E}"/>
          </ac:picMkLst>
        </pc:picChg>
        <pc:picChg chg="del">
          <ac:chgData name="Frédérique ARNAULD" userId="143e08a1-5a63-4b74-aba7-9d5e5c5e7676" providerId="ADAL" clId="{47536C2A-D27E-47AB-BDEE-6172225BFC89}" dt="2020-05-15T12:05:22.483" v="1235" actId="478"/>
          <ac:picMkLst>
            <pc:docMk/>
            <pc:sldMk cId="2788286260" sldId="296"/>
            <ac:picMk id="12" creationId="{BADB347F-C9F3-4B22-8AD0-743178CE7F32}"/>
          </ac:picMkLst>
        </pc:picChg>
      </pc:sldChg>
      <pc:sldChg chg="delSp modSp add ord">
        <pc:chgData name="Frédérique ARNAULD" userId="143e08a1-5a63-4b74-aba7-9d5e5c5e7676" providerId="ADAL" clId="{47536C2A-D27E-47AB-BDEE-6172225BFC89}" dt="2020-05-15T12:23:35.910" v="1495" actId="1076"/>
        <pc:sldMkLst>
          <pc:docMk/>
          <pc:sldMk cId="4287111145" sldId="297"/>
        </pc:sldMkLst>
        <pc:spChg chg="del mod">
          <ac:chgData name="Frédérique ARNAULD" userId="143e08a1-5a63-4b74-aba7-9d5e5c5e7676" providerId="ADAL" clId="{47536C2A-D27E-47AB-BDEE-6172225BFC89}" dt="2020-05-15T12:22:16.937" v="1464" actId="478"/>
          <ac:spMkLst>
            <pc:docMk/>
            <pc:sldMk cId="4287111145" sldId="297"/>
            <ac:spMk id="2" creationId="{8B69E1E5-66DD-48C2-8656-94C08187049C}"/>
          </ac:spMkLst>
        </pc:spChg>
        <pc:spChg chg="mod">
          <ac:chgData name="Frédérique ARNAULD" userId="143e08a1-5a63-4b74-aba7-9d5e5c5e7676" providerId="ADAL" clId="{47536C2A-D27E-47AB-BDEE-6172225BFC89}" dt="2020-05-15T12:22:09.212" v="1459" actId="1076"/>
          <ac:spMkLst>
            <pc:docMk/>
            <pc:sldMk cId="4287111145" sldId="297"/>
            <ac:spMk id="9" creationId="{5A3CF4BD-F724-4690-BB94-CCD7DA454E7B}"/>
          </ac:spMkLst>
        </pc:spChg>
        <pc:spChg chg="del">
          <ac:chgData name="Frédérique ARNAULD" userId="143e08a1-5a63-4b74-aba7-9d5e5c5e7676" providerId="ADAL" clId="{47536C2A-D27E-47AB-BDEE-6172225BFC89}" dt="2020-05-15T12:21:26.560" v="1401" actId="478"/>
          <ac:spMkLst>
            <pc:docMk/>
            <pc:sldMk cId="4287111145" sldId="297"/>
            <ac:spMk id="11" creationId="{66B44F0A-DDA6-4C2F-8F22-5DA7505283A7}"/>
          </ac:spMkLst>
        </pc:spChg>
        <pc:picChg chg="del">
          <ac:chgData name="Frédérique ARNAULD" userId="143e08a1-5a63-4b74-aba7-9d5e5c5e7676" providerId="ADAL" clId="{47536C2A-D27E-47AB-BDEE-6172225BFC89}" dt="2020-05-15T12:21:22.503" v="1397" actId="478"/>
          <ac:picMkLst>
            <pc:docMk/>
            <pc:sldMk cId="4287111145" sldId="297"/>
            <ac:picMk id="3" creationId="{448CC5B7-52DD-42DD-8034-0285DF3D367C}"/>
          </ac:picMkLst>
        </pc:picChg>
        <pc:picChg chg="mod ord">
          <ac:chgData name="Frédérique ARNAULD" userId="143e08a1-5a63-4b74-aba7-9d5e5c5e7676" providerId="ADAL" clId="{47536C2A-D27E-47AB-BDEE-6172225BFC89}" dt="2020-05-15T12:23:32.713" v="1494" actId="1076"/>
          <ac:picMkLst>
            <pc:docMk/>
            <pc:sldMk cId="4287111145" sldId="297"/>
            <ac:picMk id="4" creationId="{02491956-E960-4EDD-B1C9-5DE99E55C8BC}"/>
          </ac:picMkLst>
        </pc:picChg>
        <pc:picChg chg="mod">
          <ac:chgData name="Frédérique ARNAULD" userId="143e08a1-5a63-4b74-aba7-9d5e5c5e7676" providerId="ADAL" clId="{47536C2A-D27E-47AB-BDEE-6172225BFC89}" dt="2020-05-15T12:23:35.910" v="1495" actId="1076"/>
          <ac:picMkLst>
            <pc:docMk/>
            <pc:sldMk cId="4287111145" sldId="297"/>
            <ac:picMk id="8" creationId="{7ABB731E-4668-4BC2-AF12-A23DBF596141}"/>
          </ac:picMkLst>
        </pc:picChg>
        <pc:picChg chg="mod">
          <ac:chgData name="Frédérique ARNAULD" userId="143e08a1-5a63-4b74-aba7-9d5e5c5e7676" providerId="ADAL" clId="{47536C2A-D27E-47AB-BDEE-6172225BFC89}" dt="2020-05-15T12:23:25.068" v="1491" actId="1076"/>
          <ac:picMkLst>
            <pc:docMk/>
            <pc:sldMk cId="4287111145" sldId="297"/>
            <ac:picMk id="10" creationId="{F9FA1628-414C-4044-B5A9-DA6F98429F0E}"/>
          </ac:picMkLst>
        </pc:picChg>
        <pc:picChg chg="del mod">
          <ac:chgData name="Frédérique ARNAULD" userId="143e08a1-5a63-4b74-aba7-9d5e5c5e7676" providerId="ADAL" clId="{47536C2A-D27E-47AB-BDEE-6172225BFC89}" dt="2020-05-15T12:21:23.477" v="1399" actId="478"/>
          <ac:picMkLst>
            <pc:docMk/>
            <pc:sldMk cId="4287111145" sldId="297"/>
            <ac:picMk id="12" creationId="{BADB347F-C9F3-4B22-8AD0-743178CE7F32}"/>
          </ac:picMkLst>
        </pc:picChg>
      </pc:sldChg>
      <pc:sldChg chg="add">
        <pc:chgData name="Frédérique ARNAULD" userId="143e08a1-5a63-4b74-aba7-9d5e5c5e7676" providerId="ADAL" clId="{47536C2A-D27E-47AB-BDEE-6172225BFC89}" dt="2020-05-20T06:42:35.761" v="1496"/>
        <pc:sldMkLst>
          <pc:docMk/>
          <pc:sldMk cId="1555958968" sldId="29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47E6E-6A4F-45BA-A5DB-CFA2A38EB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01B7A5-479B-4F46-897C-EA8BF347F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EF0891-14FF-4489-AEB8-8D9E0371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99CE83-C7C1-4680-80F2-D524ABDE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F3316D-6AF6-48FB-BA6A-2F28DE57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88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4F6EF1-BCD8-4E90-9473-2D37DC7A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27603F-1A7D-47E9-B0EB-8AD6AD5E1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EA6F9-9F11-414E-85F0-55484C02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B42702-67C1-438F-B2D0-5E519461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C2D9D5-D21F-4BAE-9EB7-94260034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41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7175AF-2BCC-4349-A445-494007B6F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BFA9DC-ACC8-4E97-9FB0-58D8AFC92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0B6FE3-6277-47CE-83DF-2AC81A7C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F3552D-F076-4D98-9FC3-714A18FC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12C2EE-982F-4238-9349-EB5B2DA5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8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8B711-53F8-4EC8-B353-AC00E75F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4BC8F9-A019-46EC-AB96-51CA78A0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D472F4-B380-4F30-AB7A-C821C7ED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ADE544-F290-4AB8-BA4A-EABC0713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E0F9F-F026-4F08-8D6A-3CF92098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5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C0B69-BDB5-4B43-8B18-9AB89F4E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5EDC0C-7FAE-42C1-9FA0-1D800F362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3ECA5-B720-4D61-8F6C-9A8B7C91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6E224-1F01-438C-9200-77DBC1C1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5E5DEC-33B4-427E-A052-7D8CD854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05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8151-489C-4473-AA62-3C16C42C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7B651B-9FE0-4E56-BF8D-849BBF7A4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ECB73B-73B9-4E58-BA9A-7077FB710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B8011A-33CF-403B-9328-6F828040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FA8EA7-F13F-499C-9B25-E5B4920E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25C65C-8F5D-49E2-85D3-5BE4CCC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3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9A1E6E-459D-40B5-8CFA-BB848FA4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CC53F7-04B9-4819-9CBC-4F69F9281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0BCE61-9E85-4014-88D1-65091BD03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DF6526-22F6-4D8B-AB83-6012302C8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970A3D-B50A-4840-8E19-5D11525BB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01E56D-1676-4998-887A-6B5CF01E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1D6283-076C-4CEA-984C-42785F60A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C99508-5459-4D1B-8F9B-37E536CA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42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6251C-ABD6-4F31-AC67-AB16B6D6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35FEA6-6214-422E-BD66-273F8D58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8DAFD2-CBB4-4F65-9BE8-19A4C061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F628E3-5EFC-476C-9F63-8F9DBA0C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09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4FE2E5-FE59-4154-A50B-090FB88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DD969E-91F9-40BF-88C4-571B5FCF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B8BE5C-1884-4125-8218-F43DE3DA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90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F30F5-3B18-4A70-8EEB-22A22B1D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09BC2-80A0-45E0-98EF-567454645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272A86-8CE7-4DD8-B633-E827D5315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F576E3-6F8A-49C8-9600-8298B3E0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30428B-DA5B-4401-8D6C-32C34968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CB8337-1366-437C-9745-F654F7CA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07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0F777-84D4-45FB-B4B0-29DB4AC2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2F7BF0-CA7D-4D85-B791-CC2D56E74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0C5FE7-B542-477A-BBFF-A26C76EE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F04D06-D2B7-4F17-AE0E-05EEC5E7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51FAB7-BDAB-4AE9-9F92-A59ECA1B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CE0DC2-D209-41DC-834A-C19C708C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04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2B6AB97-7586-4ECD-B2B9-B8F01970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5C08C2-C9A0-493A-BBB9-808570B5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A95D59-4906-4CFF-9198-6AEE459AD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984AD-770E-42B2-BC16-00AF30A41E3B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0ACF5A-A813-4047-94EC-C8713AC0D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712424-A1E5-4B43-8DE9-DF7FC8F27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4CAB-A71B-450F-AFEB-894F0E0D0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1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universitedessages@regema.f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68D7A1-E0FB-459E-8FFF-9180FFC70878}"/>
              </a:ext>
            </a:extLst>
          </p:cNvPr>
          <p:cNvSpPr txBox="1"/>
          <p:nvPr/>
        </p:nvSpPr>
        <p:spPr>
          <a:xfrm>
            <a:off x="1104404" y="893295"/>
            <a:ext cx="10153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</a:rPr>
              <a:t>Jardin en ligne – jardin partagé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D5A279-1043-4D4A-A6B7-A2175DD3D795}"/>
              </a:ext>
            </a:extLst>
          </p:cNvPr>
          <p:cNvSpPr txBox="1"/>
          <p:nvPr/>
        </p:nvSpPr>
        <p:spPr>
          <a:xfrm>
            <a:off x="368136" y="6211669"/>
            <a:ext cx="11162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 des Sâges – 1 avenue Pierre Brossolette – 10000 Troyes</a:t>
            </a:r>
          </a:p>
          <a:p>
            <a:pPr algn="ctr"/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 : 03 25 40 80 83 		Mail : </a:t>
            </a:r>
            <a:r>
              <a:rPr lang="fr-FR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universitedessages@regema.fr</a:t>
            </a:r>
            <a:endParaRPr lang="fr-FR" sz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 internet : universite-des-sages.fr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76AC73-F059-437D-ACEC-D3AE3383B022}"/>
              </a:ext>
            </a:extLst>
          </p:cNvPr>
          <p:cNvSpPr txBox="1"/>
          <p:nvPr/>
        </p:nvSpPr>
        <p:spPr>
          <a:xfrm>
            <a:off x="1251857" y="2864437"/>
            <a:ext cx="9688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Cet album a été créé pendant le temps de confinement afin de partager nos jardins, nos plantes d’intérieur...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Lorsque les conférences sur le thème du jardinage pourront avoir lieu, vous pourrez avoir des conseils sur vos plantes.</a:t>
            </a:r>
          </a:p>
          <a:p>
            <a:pPr algn="ctr"/>
            <a:endParaRPr lang="fr-FR" sz="1200" dirty="0"/>
          </a:p>
          <a:p>
            <a:pPr algn="ctr"/>
            <a:endParaRPr lang="fr-FR" sz="1200" dirty="0"/>
          </a:p>
          <a:p>
            <a:endParaRPr lang="fr-FR" sz="1200" dirty="0"/>
          </a:p>
          <a:p>
            <a:pPr algn="ctr"/>
            <a:r>
              <a:rPr lang="fr-FR" sz="2800" dirty="0"/>
              <a:t>Merci à vous tous</a:t>
            </a:r>
          </a:p>
        </p:txBody>
      </p:sp>
    </p:spTree>
    <p:extLst>
      <p:ext uri="{BB962C8B-B14F-4D97-AF65-F5344CB8AC3E}">
        <p14:creationId xmlns:p14="http://schemas.microsoft.com/office/powerpoint/2010/main" val="178263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" y="-12700"/>
            <a:ext cx="12192000" cy="73152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6721247" y="618986"/>
            <a:ext cx="4637062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Pour un anniversaire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6173B3D-4E7A-4F1E-83A8-49D7EAAE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0643">
            <a:off x="7601549" y="3474677"/>
            <a:ext cx="3776088" cy="2341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0911">
            <a:off x="1309407" y="827046"/>
            <a:ext cx="3367872" cy="2525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01A5E7-F4F6-48AA-9BD7-6AD86F4D5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0911">
            <a:off x="1945488" y="3809124"/>
            <a:ext cx="2264567" cy="2264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56ABF3-39AC-4BBF-8993-645B6A962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37892">
            <a:off x="5228370" y="2446526"/>
            <a:ext cx="2066156" cy="275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10FA12-B928-493A-8685-4757AF5A916D}"/>
              </a:ext>
            </a:extLst>
          </p:cNvPr>
          <p:cNvSpPr txBox="1"/>
          <p:nvPr/>
        </p:nvSpPr>
        <p:spPr>
          <a:xfrm>
            <a:off x="7148945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A93C45-A327-4B3F-A256-9E2A5AA1301D}"/>
              </a:ext>
            </a:extLst>
          </p:cNvPr>
          <p:cNvSpPr/>
          <p:nvPr/>
        </p:nvSpPr>
        <p:spPr>
          <a:xfrm>
            <a:off x="374122" y="5965327"/>
            <a:ext cx="5320146" cy="79140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Pissenlit à souffler pour que chaque plumet soit l’espoir de petits bonheurs nouveaux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C4368AC-ADCD-40A4-827F-1317078FB588}"/>
              </a:ext>
            </a:extLst>
          </p:cNvPr>
          <p:cNvSpPr/>
          <p:nvPr/>
        </p:nvSpPr>
        <p:spPr>
          <a:xfrm>
            <a:off x="6027630" y="2131555"/>
            <a:ext cx="1888317" cy="44913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Clématite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7367F70-2465-4103-8D10-A3BCD5452014}"/>
              </a:ext>
            </a:extLst>
          </p:cNvPr>
          <p:cNvSpPr/>
          <p:nvPr/>
        </p:nvSpPr>
        <p:spPr>
          <a:xfrm rot="19733810">
            <a:off x="277275" y="954383"/>
            <a:ext cx="2634536" cy="51583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Hortensias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1A7735-56CF-4349-BE8A-EBD83E9A5F98}"/>
              </a:ext>
            </a:extLst>
          </p:cNvPr>
          <p:cNvSpPr/>
          <p:nvPr/>
        </p:nvSpPr>
        <p:spPr>
          <a:xfrm rot="739700">
            <a:off x="7961902" y="6098713"/>
            <a:ext cx="2254678" cy="52463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Parterre</a:t>
            </a:r>
          </a:p>
        </p:txBody>
      </p:sp>
    </p:spTree>
    <p:extLst>
      <p:ext uri="{BB962C8B-B14F-4D97-AF65-F5344CB8AC3E}">
        <p14:creationId xmlns:p14="http://schemas.microsoft.com/office/powerpoint/2010/main" val="671528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95"/>
            <a:ext cx="12192000" cy="73152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31" y="705194"/>
            <a:ext cx="7780295" cy="5835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10FA12-B928-493A-8685-4757AF5A916D}"/>
              </a:ext>
            </a:extLst>
          </p:cNvPr>
          <p:cNvSpPr txBox="1"/>
          <p:nvPr/>
        </p:nvSpPr>
        <p:spPr>
          <a:xfrm>
            <a:off x="7148945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6096000" y="5182434"/>
            <a:ext cx="5965407" cy="150455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Ornithogale en ombelle  ou Dame d'onze heures</a:t>
            </a:r>
            <a:r>
              <a:rPr lang="fr-FR" b="1" i="1" dirty="0"/>
              <a:t>. </a:t>
            </a:r>
            <a:r>
              <a:rPr lang="fr-FR" b="1" dirty="0"/>
              <a:t> </a:t>
            </a:r>
          </a:p>
          <a:p>
            <a:pPr algn="ctr"/>
            <a:br>
              <a:rPr lang="fr-FR" dirty="0"/>
            </a:br>
            <a:r>
              <a:rPr lang="fr-FR" dirty="0"/>
              <a:t>Les fleurs s'ouvrent en plein soleil et se referment au soir.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8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08"/>
            <a:ext cx="12192000" cy="73152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1469341" y="544086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Du jardin…. </a:t>
            </a:r>
            <a:r>
              <a:rPr lang="fr-FR">
                <a:solidFill>
                  <a:schemeClr val="bg1"/>
                </a:solidFill>
              </a:rPr>
              <a:t>aux bouquets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D8D4EA-9EBE-4DB2-A145-F2162E8F0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8646" y="2600128"/>
            <a:ext cx="4516769" cy="3387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EEEBC-715A-420F-A696-5A578045E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23857" r="2238"/>
          <a:stretch/>
        </p:blipFill>
        <p:spPr>
          <a:xfrm>
            <a:off x="3523608" y="3181442"/>
            <a:ext cx="5502621" cy="3554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7B4E51-E01F-4C57-AFD0-987C816D9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093954" y="1270411"/>
            <a:ext cx="3793823" cy="2845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2208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08"/>
            <a:ext cx="12192000" cy="73152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3435927" y="614030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Dites le avec des roses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91" y="409577"/>
            <a:ext cx="1698425" cy="3019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F3C83C-4F0E-4B51-AA76-4368C38FA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96223" y="4441799"/>
            <a:ext cx="3019423" cy="1698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9" descr="Une image contenant extérieur, plante, fleur, herbe&#10;&#10;Description générée automatiquement">
            <a:extLst>
              <a:ext uri="{FF2B5EF4-FFF2-40B4-BE49-F238E27FC236}">
                <a16:creationId xmlns:a16="http://schemas.microsoft.com/office/drawing/2014/main" id="{687B4E51-E01F-4C57-AFD0-987C816D9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83" y="2022205"/>
            <a:ext cx="2061833" cy="2061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 11" descr="Une image contenant plante, fleur, rouge, table&#10;&#10;Description générée automatiquement">
            <a:extLst>
              <a:ext uri="{FF2B5EF4-FFF2-40B4-BE49-F238E27FC236}">
                <a16:creationId xmlns:a16="http://schemas.microsoft.com/office/drawing/2014/main" id="{407EEEBC-715A-420F-A696-5A578045E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24" y="3449190"/>
            <a:ext cx="2435078" cy="3246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 13" descr="Une image contenant fleur, plante, table, vase&#10;&#10;Description générée automatiquement">
            <a:extLst>
              <a:ext uri="{FF2B5EF4-FFF2-40B4-BE49-F238E27FC236}">
                <a16:creationId xmlns:a16="http://schemas.microsoft.com/office/drawing/2014/main" id="{B2D8D4EA-9EBE-4DB2-A145-F2162E8F0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469">
            <a:off x="5101908" y="3151837"/>
            <a:ext cx="2882548" cy="2846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B90ADE-3D76-4A34-8D23-C78C1D4D5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03901">
            <a:off x="8718164" y="1595082"/>
            <a:ext cx="2837865" cy="2837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595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028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8CC5B7-52DD-42DD-8034-0285DF3D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8084">
            <a:off x="6658710" y="445792"/>
            <a:ext cx="3553555" cy="2665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9404417" y="2401199"/>
            <a:ext cx="2468774" cy="40149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Marguerites jaunes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5060950" y="3787279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53075">
            <a:off x="740767" y="1669666"/>
            <a:ext cx="3350618" cy="3350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A3CF4BD-F724-4690-BB94-CCD7DA454E7B}"/>
              </a:ext>
            </a:extLst>
          </p:cNvPr>
          <p:cNvSpPr/>
          <p:nvPr/>
        </p:nvSpPr>
        <p:spPr>
          <a:xfrm>
            <a:off x="212482" y="369710"/>
            <a:ext cx="2856830" cy="6570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Amaryllis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491956-E960-4EDD-B1C9-5DE99E55C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4356">
            <a:off x="3406032" y="2038692"/>
            <a:ext cx="4194412" cy="39322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FA1628-414C-4044-B5A9-DA6F98429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83154">
            <a:off x="6196671" y="3294336"/>
            <a:ext cx="3517049" cy="3436914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44F0A-DDA6-4C2F-8F22-5DA7505283A7}"/>
              </a:ext>
            </a:extLst>
          </p:cNvPr>
          <p:cNvSpPr/>
          <p:nvPr/>
        </p:nvSpPr>
        <p:spPr>
          <a:xfrm>
            <a:off x="1301012" y="6071245"/>
            <a:ext cx="5320146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Ancolies, bégonia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DB347F-C9F3-4B22-8AD0-743178CE7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8084">
            <a:off x="9647651" y="3680211"/>
            <a:ext cx="1499155" cy="2665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632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248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8CC5B7-52DD-42DD-8034-0285DF3D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92556">
            <a:off x="1955288" y="2875567"/>
            <a:ext cx="4025898" cy="3019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5837536" y="601765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La page des iris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6173B3D-4E7A-4F1E-83A8-49D7EAAE6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76913">
            <a:off x="5552292" y="3236174"/>
            <a:ext cx="3019423" cy="3019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1291">
            <a:off x="589963" y="804152"/>
            <a:ext cx="3019423" cy="3019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173355-4459-4C15-BF81-EC0212AAC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3763" y="4802317"/>
            <a:ext cx="3019423" cy="2264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059998-69AB-425C-B6FB-876583C655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3" b="23427"/>
          <a:stretch/>
        </p:blipFill>
        <p:spPr>
          <a:xfrm rot="1010412">
            <a:off x="9641496" y="2690426"/>
            <a:ext cx="1912044" cy="2006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534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504"/>
            <a:ext cx="12192000" cy="7315200"/>
          </a:xfrm>
          <a:prstGeom prst="rect">
            <a:avLst/>
          </a:prstGeom>
        </p:spPr>
      </p:pic>
      <p:pic>
        <p:nvPicPr>
          <p:cNvPr id="3" name="Image 2" descr="Une image contenant plante, fleur, assis, petit&#10;&#10;Description générée automatiquement">
            <a:extLst>
              <a:ext uri="{FF2B5EF4-FFF2-40B4-BE49-F238E27FC236}">
                <a16:creationId xmlns:a16="http://schemas.microsoft.com/office/drawing/2014/main" id="{448CC5B7-52DD-42DD-8034-0285DF3D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814" y="1116056"/>
            <a:ext cx="4025898" cy="3019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295690" y="5177641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Coeur</a:t>
            </a:r>
            <a:r>
              <a:rPr lang="fr-FR" dirty="0">
                <a:solidFill>
                  <a:schemeClr val="bg1"/>
                </a:solidFill>
              </a:rPr>
              <a:t> de Marie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436608" y="1203862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23EB69B-17EC-4514-9F58-AE99CC25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553785" y="1303712"/>
            <a:ext cx="5046032" cy="283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1C94064-088D-4EC4-AB5B-83EE4B77457C}"/>
              </a:ext>
            </a:extLst>
          </p:cNvPr>
          <p:cNvSpPr/>
          <p:nvPr/>
        </p:nvSpPr>
        <p:spPr>
          <a:xfrm>
            <a:off x="6603970" y="5654138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Dipladenia</a:t>
            </a:r>
            <a:r>
              <a:rPr lang="fr-FR" dirty="0">
                <a:solidFill>
                  <a:schemeClr val="bg1"/>
                </a:solidFill>
              </a:rPr>
              <a:t> (ou </a:t>
            </a:r>
            <a:r>
              <a:rPr lang="fr-FR" dirty="0" err="1">
                <a:solidFill>
                  <a:schemeClr val="bg1"/>
                </a:solidFill>
              </a:rPr>
              <a:t>mandevilla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367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2980882A-FF98-4DBC-9444-9B10EFF92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" t="46979" r="9948" b="8249"/>
          <a:stretch/>
        </p:blipFill>
        <p:spPr>
          <a:xfrm>
            <a:off x="723272" y="3563974"/>
            <a:ext cx="4649457" cy="3294026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E0BAB1-F203-43D1-9BDA-57C79A970FF4}"/>
              </a:ext>
            </a:extLst>
          </p:cNvPr>
          <p:cNvSpPr/>
          <p:nvPr/>
        </p:nvSpPr>
        <p:spPr>
          <a:xfrm>
            <a:off x="6096000" y="5905006"/>
            <a:ext cx="418745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Tulipes, coucous et autres….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4F404B-CFF6-48E0-9252-8B1CECB2F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2931" y="146653"/>
            <a:ext cx="2319136" cy="50218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830403-6588-479D-8B74-FA2D8793A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158" y="197415"/>
            <a:ext cx="4649457" cy="30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16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9404417" y="2401199"/>
            <a:ext cx="2468774" cy="40149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Marguerites jaunes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5060950" y="3787279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F9FA1628-414C-4044-B5A9-DA6F98429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1859" y="0"/>
            <a:ext cx="3120141" cy="67564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44F0A-DDA6-4C2F-8F22-5DA7505283A7}"/>
              </a:ext>
            </a:extLst>
          </p:cNvPr>
          <p:cNvSpPr/>
          <p:nvPr/>
        </p:nvSpPr>
        <p:spPr>
          <a:xfrm>
            <a:off x="7795591" y="2584248"/>
            <a:ext cx="2259114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Digitales…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" b="35539"/>
          <a:stretch/>
        </p:blipFill>
        <p:spPr>
          <a:xfrm>
            <a:off x="54088" y="3709337"/>
            <a:ext cx="9017771" cy="304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491956-E960-4EDD-B1C9-5DE99E55C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38" y="129660"/>
            <a:ext cx="2147725" cy="2863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8CC5B7-52DD-42DD-8034-0285DF3D3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78827"/>
            <a:ext cx="1139559" cy="246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8C4FD14-6212-43DC-BAB7-ADA844D2A4A5}"/>
              </a:ext>
            </a:extLst>
          </p:cNvPr>
          <p:cNvSpPr/>
          <p:nvPr/>
        </p:nvSpPr>
        <p:spPr>
          <a:xfrm>
            <a:off x="7014149" y="273826"/>
            <a:ext cx="1139559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Muflier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A3CF4BD-F724-4690-BB94-CCD7DA454E7B}"/>
              </a:ext>
            </a:extLst>
          </p:cNvPr>
          <p:cNvSpPr/>
          <p:nvPr/>
        </p:nvSpPr>
        <p:spPr>
          <a:xfrm>
            <a:off x="991850" y="6141812"/>
            <a:ext cx="2362720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Géranium</a:t>
            </a:r>
          </a:p>
        </p:txBody>
      </p:sp>
    </p:spTree>
    <p:extLst>
      <p:ext uri="{BB962C8B-B14F-4D97-AF65-F5344CB8AC3E}">
        <p14:creationId xmlns:p14="http://schemas.microsoft.com/office/powerpoint/2010/main" val="278828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909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1759043" y="370129"/>
            <a:ext cx="2868098" cy="6470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Giroflées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747E042-1AF2-47C4-A475-A25190F4F09D}"/>
              </a:ext>
            </a:extLst>
          </p:cNvPr>
          <p:cNvSpPr/>
          <p:nvPr/>
        </p:nvSpPr>
        <p:spPr>
          <a:xfrm rot="507041">
            <a:off x="7106597" y="1572280"/>
            <a:ext cx="4484318" cy="32814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54ADAD-8124-4D92-998B-0F99EFB89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203" y="1621112"/>
            <a:ext cx="4245106" cy="3183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AEBC27-FBFD-486E-9C84-F4091328F3B6}"/>
              </a:ext>
            </a:extLst>
          </p:cNvPr>
          <p:cNvSpPr/>
          <p:nvPr/>
        </p:nvSpPr>
        <p:spPr>
          <a:xfrm>
            <a:off x="894953" y="1247560"/>
            <a:ext cx="4484318" cy="574944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44A8CF-16D2-4742-9420-AFCDD7259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14998" y="2155698"/>
            <a:ext cx="5244229" cy="393317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40CE579-2DD5-4D50-9C55-133D42614011}"/>
              </a:ext>
            </a:extLst>
          </p:cNvPr>
          <p:cNvSpPr/>
          <p:nvPr/>
        </p:nvSpPr>
        <p:spPr>
          <a:xfrm>
            <a:off x="8027639" y="5690821"/>
            <a:ext cx="2868098" cy="6470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Pivoines</a:t>
            </a:r>
          </a:p>
        </p:txBody>
      </p:sp>
    </p:spTree>
    <p:extLst>
      <p:ext uri="{BB962C8B-B14F-4D97-AF65-F5344CB8AC3E}">
        <p14:creationId xmlns:p14="http://schemas.microsoft.com/office/powerpoint/2010/main" val="357083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4542"/>
            <a:ext cx="12191980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 descr="Une image contenant extérieur, blanc, debout, bouche d’incendie&#10;&#10;Description générée automatiquement">
            <a:extLst>
              <a:ext uri="{FF2B5EF4-FFF2-40B4-BE49-F238E27FC236}">
                <a16:creationId xmlns:a16="http://schemas.microsoft.com/office/drawing/2014/main" id="{7F5FA12C-6300-4DA7-B080-7188D2F3A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74"/>
          <a:stretch/>
        </p:blipFill>
        <p:spPr>
          <a:xfrm>
            <a:off x="5538293" y="428210"/>
            <a:ext cx="6238073" cy="5997038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5702AC-F3B4-462D-A672-4A8CCA5BE268}"/>
              </a:ext>
            </a:extLst>
          </p:cNvPr>
          <p:cNvSpPr txBox="1"/>
          <p:nvPr/>
        </p:nvSpPr>
        <p:spPr>
          <a:xfrm>
            <a:off x="835165" y="2885705"/>
            <a:ext cx="3645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Statue sur fonds de </a:t>
            </a:r>
          </a:p>
          <a:p>
            <a:pPr algn="ctr"/>
            <a:endParaRPr lang="fr-FR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Mahonias </a:t>
            </a:r>
          </a:p>
          <a:p>
            <a:pPr algn="ctr"/>
            <a:endParaRPr lang="fr-FR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vous inviter à visiter votre jardin en ligne</a:t>
            </a:r>
          </a:p>
        </p:txBody>
      </p:sp>
    </p:spTree>
    <p:extLst>
      <p:ext uri="{BB962C8B-B14F-4D97-AF65-F5344CB8AC3E}">
        <p14:creationId xmlns:p14="http://schemas.microsoft.com/office/powerpoint/2010/main" val="410324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028"/>
            <a:ext cx="12192000" cy="73152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5060950" y="3787279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53075">
            <a:off x="7877128" y="817672"/>
            <a:ext cx="2763106" cy="3684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A3CF4BD-F724-4690-BB94-CCD7DA454E7B}"/>
              </a:ext>
            </a:extLst>
          </p:cNvPr>
          <p:cNvSpPr/>
          <p:nvPr/>
        </p:nvSpPr>
        <p:spPr>
          <a:xfrm>
            <a:off x="402982" y="196287"/>
            <a:ext cx="4657968" cy="62859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Confinement en Normandie….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FA1628-414C-4044-B5A9-DA6F98429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9302">
            <a:off x="685275" y="1840902"/>
            <a:ext cx="4685868" cy="35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491956-E960-4EDD-B1C9-5DE99E55C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9856" y="2390655"/>
            <a:ext cx="2949195" cy="393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711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A6FA5-3F86-4CFB-B354-FDB2353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555" y="479387"/>
            <a:ext cx="3973617" cy="529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5845299" y="3712524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Jonquilles</a:t>
            </a:r>
          </a:p>
        </p:txBody>
      </p:sp>
    </p:spTree>
    <p:extLst>
      <p:ext uri="{BB962C8B-B14F-4D97-AF65-F5344CB8AC3E}">
        <p14:creationId xmlns:p14="http://schemas.microsoft.com/office/powerpoint/2010/main" val="530017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365519" y="2926924"/>
            <a:ext cx="6944736" cy="10041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arbres fruitiers</a:t>
            </a:r>
          </a:p>
        </p:txBody>
      </p:sp>
    </p:spTree>
    <p:extLst>
      <p:ext uri="{BB962C8B-B14F-4D97-AF65-F5344CB8AC3E}">
        <p14:creationId xmlns:p14="http://schemas.microsoft.com/office/powerpoint/2010/main" val="2246516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598"/>
            <a:ext cx="12192000" cy="73152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B3C9EB4-6384-4007-9BFE-FCB4E591F6FF}"/>
              </a:ext>
            </a:extLst>
          </p:cNvPr>
          <p:cNvSpPr/>
          <p:nvPr/>
        </p:nvSpPr>
        <p:spPr>
          <a:xfrm>
            <a:off x="4010024" y="6274951"/>
            <a:ext cx="2857500" cy="4318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Cognassier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9205030" y="203034"/>
            <a:ext cx="2317750" cy="47790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Groseiller à fleurs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B8915A-C4B7-4914-A3C4-ABFBD361D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539" y="441987"/>
            <a:ext cx="3402485" cy="6048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9801C2-9A38-4A4F-920C-AD73CF60D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78807">
            <a:off x="5951885" y="1293204"/>
            <a:ext cx="5220438" cy="3915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94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1" y="-115866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A6FA5-3F86-4CFB-B354-FDB2353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65" y="222703"/>
            <a:ext cx="6460432" cy="3876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6511708" y="1821941"/>
            <a:ext cx="3066474" cy="62999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kumquats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4025900" y="3237978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Image 3" descr="Une image contenant extérieur, rouge, bâtiment, homme&#10;&#10;Description générée automatiquement">
            <a:extLst>
              <a:ext uri="{FF2B5EF4-FFF2-40B4-BE49-F238E27FC236}">
                <a16:creationId xmlns:a16="http://schemas.microsoft.com/office/drawing/2014/main" id="{C0C5EAF1-7E0A-4A50-B35A-B66A9BB95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45" y="3905497"/>
            <a:ext cx="2952503" cy="2952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C6DE55F-CD7C-4161-906C-EE44FE5158ED}"/>
              </a:ext>
            </a:extLst>
          </p:cNvPr>
          <p:cNvSpPr/>
          <p:nvPr/>
        </p:nvSpPr>
        <p:spPr>
          <a:xfrm>
            <a:off x="4334005" y="5636712"/>
            <a:ext cx="3935655" cy="53295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Quel est ce massif ?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0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4087752" y="5790120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Cerisiers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831CE8F-01FB-4536-BAAB-0FAA187EB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586" y="389802"/>
            <a:ext cx="3792623" cy="5056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472E74-7BBD-4845-9F3C-BC36185C6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0818">
            <a:off x="1774287" y="1392994"/>
            <a:ext cx="5220440" cy="3915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C45D5A-64F9-4689-834D-3CCFC76EE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373" y="1143017"/>
            <a:ext cx="2028801" cy="1521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8161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A6FA5-3F86-4CFB-B354-FDB2353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95534" y="1509059"/>
            <a:ext cx="6399798" cy="3839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5318263" y="2415513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Oranger - citronnier</a:t>
            </a:r>
          </a:p>
        </p:txBody>
      </p:sp>
    </p:spTree>
    <p:extLst>
      <p:ext uri="{BB962C8B-B14F-4D97-AF65-F5344CB8AC3E}">
        <p14:creationId xmlns:p14="http://schemas.microsoft.com/office/powerpoint/2010/main" val="262463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365519" y="2926924"/>
            <a:ext cx="6944736" cy="10041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aromatiques</a:t>
            </a:r>
          </a:p>
        </p:txBody>
      </p:sp>
    </p:spTree>
    <p:extLst>
      <p:ext uri="{BB962C8B-B14F-4D97-AF65-F5344CB8AC3E}">
        <p14:creationId xmlns:p14="http://schemas.microsoft.com/office/powerpoint/2010/main" val="2888301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A6FA5-3F86-4CFB-B354-FDB2353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93082" y="2970085"/>
            <a:ext cx="3851125" cy="2888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888344" y="5863322"/>
            <a:ext cx="5320146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Laurier sauce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90ED64-C2B8-4BD0-8F59-FDA08FF07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26987" y="-80305"/>
            <a:ext cx="5288756" cy="5557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9A3005-E859-471F-AE29-BE2F4754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727" y="2681062"/>
            <a:ext cx="3211993" cy="192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673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365519" y="2926924"/>
            <a:ext cx="6944736" cy="10041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ornementaux</a:t>
            </a:r>
          </a:p>
        </p:txBody>
      </p:sp>
    </p:spTree>
    <p:extLst>
      <p:ext uri="{BB962C8B-B14F-4D97-AF65-F5344CB8AC3E}">
        <p14:creationId xmlns:p14="http://schemas.microsoft.com/office/powerpoint/2010/main" val="3054905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6721247" y="618986"/>
            <a:ext cx="4637062" cy="952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Dans un jardin, on trouve des fleurs, des plantes potagères…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11313">
            <a:off x="665388" y="1181611"/>
            <a:ext cx="2732099" cy="2732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56ABF3-39AC-4BBF-8993-645B6A962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45503">
            <a:off x="7640874" y="3172726"/>
            <a:ext cx="3415130" cy="3415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10FA12-B928-493A-8685-4757AF5A916D}"/>
              </a:ext>
            </a:extLst>
          </p:cNvPr>
          <p:cNvSpPr txBox="1"/>
          <p:nvPr/>
        </p:nvSpPr>
        <p:spPr>
          <a:xfrm>
            <a:off x="7148945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01A5E7-F4F6-48AA-9BD7-6AD86F4D5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0911">
            <a:off x="3281404" y="1815318"/>
            <a:ext cx="4263530" cy="4263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0632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598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979409" y="349305"/>
            <a:ext cx="3792623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Lilas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464" y="3224135"/>
            <a:ext cx="2619292" cy="34923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9C9E02-3263-40DD-B1BA-24E399ED0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891" y="651438"/>
            <a:ext cx="5097721" cy="3823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A01A17-9AC1-4C6C-BA1B-869AD1AA2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82796">
            <a:off x="591812" y="2190813"/>
            <a:ext cx="3289769" cy="32897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7028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598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6235702" y="3524002"/>
            <a:ext cx="3792623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Erables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F8A01A17-9AC1-4C6C-BA1B-869AD1AA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698" y="317117"/>
            <a:ext cx="4810326" cy="64137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1970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365519" y="2926924"/>
            <a:ext cx="6944736" cy="10041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plantes d’intérieur</a:t>
            </a:r>
          </a:p>
        </p:txBody>
      </p:sp>
    </p:spTree>
    <p:extLst>
      <p:ext uri="{BB962C8B-B14F-4D97-AF65-F5344CB8AC3E}">
        <p14:creationId xmlns:p14="http://schemas.microsoft.com/office/powerpoint/2010/main" val="340032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A6FA5-3F86-4CFB-B354-FDB2353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770232" y="1963993"/>
            <a:ext cx="5119838" cy="3839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487670" y="6107673"/>
            <a:ext cx="4238552" cy="59768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sarracenia </a:t>
            </a:r>
            <a:r>
              <a:rPr lang="fr-FR" dirty="0" err="1">
                <a:solidFill>
                  <a:schemeClr val="bg1"/>
                </a:solidFill>
              </a:rPr>
              <a:t>eva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56BD9C4-1FA4-433B-B8A6-B8E122705CEB}"/>
              </a:ext>
            </a:extLst>
          </p:cNvPr>
          <p:cNvSpPr/>
          <p:nvPr/>
        </p:nvSpPr>
        <p:spPr>
          <a:xfrm>
            <a:off x="451262" y="152641"/>
            <a:ext cx="11424063" cy="59768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Jardins d’intérieur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812504-EA81-4F54-99D7-360B1AE60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" b="24133"/>
          <a:stretch/>
        </p:blipFill>
        <p:spPr>
          <a:xfrm>
            <a:off x="6067064" y="2382275"/>
            <a:ext cx="2826399" cy="2913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60AAE01-9C68-49FE-9C71-5E7AEF35ED69}"/>
              </a:ext>
            </a:extLst>
          </p:cNvPr>
          <p:cNvSpPr/>
          <p:nvPr/>
        </p:nvSpPr>
        <p:spPr>
          <a:xfrm>
            <a:off x="8035445" y="4697775"/>
            <a:ext cx="3839880" cy="59768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Ceropegia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woodii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82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4A6FA5-3F86-4CFB-B354-FDB2353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033" y="279433"/>
            <a:ext cx="6489600" cy="648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6256750" y="4469740"/>
            <a:ext cx="5320146" cy="163871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« J’ai descendu dans mon jardin … pour y cueillir du romarin…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Gentil coquelicots Mesdames,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Gentil coquelicot Messieurs »</a:t>
            </a:r>
          </a:p>
        </p:txBody>
      </p:sp>
    </p:spTree>
    <p:extLst>
      <p:ext uri="{BB962C8B-B14F-4D97-AF65-F5344CB8AC3E}">
        <p14:creationId xmlns:p14="http://schemas.microsoft.com/office/powerpoint/2010/main" val="3148929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936023" y="573000"/>
            <a:ext cx="5633337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Cuisiner pendant le confinement …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59" y="2287360"/>
            <a:ext cx="7420428" cy="35152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2002DC0-28AF-46C3-A98C-99F811333850}"/>
              </a:ext>
            </a:extLst>
          </p:cNvPr>
          <p:cNvSpPr/>
          <p:nvPr/>
        </p:nvSpPr>
        <p:spPr>
          <a:xfrm>
            <a:off x="7072277" y="3348275"/>
            <a:ext cx="4887637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Beignets d’acacias</a:t>
            </a:r>
          </a:p>
        </p:txBody>
      </p:sp>
    </p:spTree>
    <p:extLst>
      <p:ext uri="{BB962C8B-B14F-4D97-AF65-F5344CB8AC3E}">
        <p14:creationId xmlns:p14="http://schemas.microsoft.com/office/powerpoint/2010/main" val="2531287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698028" y="212397"/>
            <a:ext cx="5633337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Qui connaît cette plante ?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96106">
            <a:off x="1495531" y="1821630"/>
            <a:ext cx="3576715" cy="47689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8FB5A4-3329-4F05-B189-55969F851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265" y="358550"/>
            <a:ext cx="3792623" cy="5056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B3C9EB4-6384-4007-9BFE-FCB4E591F6FF}"/>
              </a:ext>
            </a:extLst>
          </p:cNvPr>
          <p:cNvSpPr/>
          <p:nvPr/>
        </p:nvSpPr>
        <p:spPr>
          <a:xfrm>
            <a:off x="6096000" y="5627388"/>
            <a:ext cx="2857500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C5CF2F7-03A3-4D17-A1A7-EFFDA00DAB50}"/>
              </a:ext>
            </a:extLst>
          </p:cNvPr>
          <p:cNvCxnSpPr/>
          <p:nvPr/>
        </p:nvCxnSpPr>
        <p:spPr>
          <a:xfrm flipV="1">
            <a:off x="7336960" y="3429000"/>
            <a:ext cx="762011" cy="217615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11C5780-ABF5-4D05-887C-8B1B79019DEB}"/>
              </a:ext>
            </a:extLst>
          </p:cNvPr>
          <p:cNvCxnSpPr>
            <a:cxnSpLocks/>
          </p:cNvCxnSpPr>
          <p:nvPr/>
        </p:nvCxnSpPr>
        <p:spPr>
          <a:xfrm flipH="1" flipV="1">
            <a:off x="5035139" y="3644901"/>
            <a:ext cx="1899709" cy="196025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999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5060950" y="3787279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02614">
            <a:off x="916342" y="2225350"/>
            <a:ext cx="2295725" cy="3060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A3CF4BD-F724-4690-BB94-CCD7DA454E7B}"/>
              </a:ext>
            </a:extLst>
          </p:cNvPr>
          <p:cNvSpPr/>
          <p:nvPr/>
        </p:nvSpPr>
        <p:spPr>
          <a:xfrm>
            <a:off x="406201" y="196997"/>
            <a:ext cx="6513995" cy="6570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 allant vous promener dans la campagne, vous pourrez découvrir une collection d’orchidées sauvages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491956-E960-4EDD-B1C9-5DE99E55C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834">
            <a:off x="2984075" y="1756866"/>
            <a:ext cx="1905888" cy="36094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FA1628-414C-4044-B5A9-DA6F98429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5608">
            <a:off x="8114909" y="415924"/>
            <a:ext cx="1997273" cy="2663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44F0A-DDA6-4C2F-8F22-5DA7505283A7}"/>
              </a:ext>
            </a:extLst>
          </p:cNvPr>
          <p:cNvSpPr/>
          <p:nvPr/>
        </p:nvSpPr>
        <p:spPr>
          <a:xfrm>
            <a:off x="1035876" y="5898827"/>
            <a:ext cx="5884320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Ophrys bourdon, orchis pourpre, orchis guerrier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22309B9-1525-48B8-A812-913A67256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66505">
            <a:off x="4745591" y="2484802"/>
            <a:ext cx="2300994" cy="3067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AFFBDF-CF72-47AA-9FB9-E9298F533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8084">
            <a:off x="9324853" y="2005054"/>
            <a:ext cx="1770735" cy="2360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8CC5B7-52DD-42DD-8034-0285DF3D3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83631">
            <a:off x="9348506" y="4035296"/>
            <a:ext cx="1761884" cy="2349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7B1AC73-FF39-4824-B9C4-554E8E40817E}"/>
              </a:ext>
            </a:extLst>
          </p:cNvPr>
          <p:cNvSpPr/>
          <p:nvPr/>
        </p:nvSpPr>
        <p:spPr>
          <a:xfrm>
            <a:off x="10801193" y="3203217"/>
            <a:ext cx="1234842" cy="6126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orchidée hybride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8C2E585-15F7-4386-937D-F9B1D1632A78}"/>
              </a:ext>
            </a:extLst>
          </p:cNvPr>
          <p:cNvSpPr/>
          <p:nvPr/>
        </p:nvSpPr>
        <p:spPr>
          <a:xfrm>
            <a:off x="9621873" y="6241755"/>
            <a:ext cx="2230713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oprhys</a:t>
            </a:r>
            <a:r>
              <a:rPr lang="fr-FR" dirty="0">
                <a:solidFill>
                  <a:schemeClr val="bg1"/>
                </a:solidFill>
              </a:rPr>
              <a:t> mouche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9034123-5DA9-4E1B-99FC-0B6E73B71B91}"/>
              </a:ext>
            </a:extLst>
          </p:cNvPr>
          <p:cNvSpPr/>
          <p:nvPr/>
        </p:nvSpPr>
        <p:spPr>
          <a:xfrm>
            <a:off x="9590601" y="226550"/>
            <a:ext cx="2349500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Platanthère</a:t>
            </a:r>
            <a:r>
              <a:rPr lang="fr-FR" dirty="0">
                <a:solidFill>
                  <a:schemeClr val="bg1"/>
                </a:solidFill>
              </a:rPr>
              <a:t> à feuilles verdâtres</a:t>
            </a:r>
          </a:p>
        </p:txBody>
      </p:sp>
    </p:spTree>
    <p:extLst>
      <p:ext uri="{BB962C8B-B14F-4D97-AF65-F5344CB8AC3E}">
        <p14:creationId xmlns:p14="http://schemas.microsoft.com/office/powerpoint/2010/main" val="1980005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" y="-457200"/>
            <a:ext cx="12192000" cy="73152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5060950" y="3787279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A3CF4BD-F724-4690-BB94-CCD7DA454E7B}"/>
              </a:ext>
            </a:extLst>
          </p:cNvPr>
          <p:cNvSpPr/>
          <p:nvPr/>
        </p:nvSpPr>
        <p:spPr>
          <a:xfrm>
            <a:off x="406201" y="196997"/>
            <a:ext cx="11404799" cy="6570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Et vous pourrez ramasser des ….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44F0A-DDA6-4C2F-8F22-5DA7505283A7}"/>
              </a:ext>
            </a:extLst>
          </p:cNvPr>
          <p:cNvSpPr/>
          <p:nvPr/>
        </p:nvSpPr>
        <p:spPr>
          <a:xfrm>
            <a:off x="3153840" y="5983135"/>
            <a:ext cx="5884320" cy="47299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…. asperges des bois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22309B9-1525-48B8-A812-913A67256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90038">
            <a:off x="5616211" y="1652768"/>
            <a:ext cx="4794940" cy="3596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70479">
            <a:off x="1808663" y="2820791"/>
            <a:ext cx="4080398" cy="1932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7898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598"/>
            <a:ext cx="12192000" cy="73152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A5F8CD1-0E15-4FE9-8D66-7AE87FE07A7F}"/>
              </a:ext>
            </a:extLst>
          </p:cNvPr>
          <p:cNvSpPr/>
          <p:nvPr/>
        </p:nvSpPr>
        <p:spPr>
          <a:xfrm>
            <a:off x="2623632" y="1771224"/>
            <a:ext cx="6944736" cy="388027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Merci à vous tous 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et …….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PRENEZ SOIN DE VOUS</a:t>
            </a:r>
          </a:p>
        </p:txBody>
      </p:sp>
    </p:spTree>
    <p:extLst>
      <p:ext uri="{BB962C8B-B14F-4D97-AF65-F5344CB8AC3E}">
        <p14:creationId xmlns:p14="http://schemas.microsoft.com/office/powerpoint/2010/main" val="394633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" y="0"/>
            <a:ext cx="12192000" cy="73152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84" y="938060"/>
            <a:ext cx="5145877" cy="385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6A458F8-0F4A-465C-8B0A-98CEDFCE5AFA}"/>
              </a:ext>
            </a:extLst>
          </p:cNvPr>
          <p:cNvSpPr/>
          <p:nvPr/>
        </p:nvSpPr>
        <p:spPr>
          <a:xfrm>
            <a:off x="6519541" y="1141326"/>
            <a:ext cx="4865400" cy="222750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Il n’y a pas que ….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2AFF6E-4781-4628-99FE-FC71E6D8C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755" y="3927583"/>
            <a:ext cx="3974751" cy="298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80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" y="0"/>
            <a:ext cx="12192000" cy="73152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66" y="876822"/>
            <a:ext cx="8125665" cy="5421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6A458F8-0F4A-465C-8B0A-98CEDFCE5AFA}"/>
              </a:ext>
            </a:extLst>
          </p:cNvPr>
          <p:cNvSpPr/>
          <p:nvPr/>
        </p:nvSpPr>
        <p:spPr>
          <a:xfrm>
            <a:off x="6992655" y="3134859"/>
            <a:ext cx="4865400" cy="222750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….. des fleurs et des arbres…..</a:t>
            </a:r>
          </a:p>
        </p:txBody>
      </p:sp>
    </p:spTree>
    <p:extLst>
      <p:ext uri="{BB962C8B-B14F-4D97-AF65-F5344CB8AC3E}">
        <p14:creationId xmlns:p14="http://schemas.microsoft.com/office/powerpoint/2010/main" val="60407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" y="0"/>
            <a:ext cx="12192000" cy="73152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18635" r="27153" b="30072"/>
          <a:stretch/>
        </p:blipFill>
        <p:spPr>
          <a:xfrm>
            <a:off x="608461" y="1196404"/>
            <a:ext cx="6193171" cy="4841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6A458F8-0F4A-465C-8B0A-98CEDFCE5AFA}"/>
              </a:ext>
            </a:extLst>
          </p:cNvPr>
          <p:cNvSpPr/>
          <p:nvPr/>
        </p:nvSpPr>
        <p:spPr>
          <a:xfrm>
            <a:off x="6121565" y="3429000"/>
            <a:ext cx="4865400" cy="101774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….. Il y aussi…..</a:t>
            </a:r>
          </a:p>
        </p:txBody>
      </p:sp>
    </p:spTree>
    <p:extLst>
      <p:ext uri="{BB962C8B-B14F-4D97-AF65-F5344CB8AC3E}">
        <p14:creationId xmlns:p14="http://schemas.microsoft.com/office/powerpoint/2010/main" val="407909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69E1E5-66DD-48C2-8656-94C08187049C}"/>
              </a:ext>
            </a:extLst>
          </p:cNvPr>
          <p:cNvSpPr/>
          <p:nvPr/>
        </p:nvSpPr>
        <p:spPr>
          <a:xfrm>
            <a:off x="2975583" y="324179"/>
            <a:ext cx="5320146" cy="6115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Un coin de jardin de Sâges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6E37E5-3B76-4B2C-BE1F-247B09A55454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BB731E-4668-4BC2-AF12-A23DBF59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14" y="2156524"/>
            <a:ext cx="5494729" cy="4121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D2E9F6-82F0-45C6-8509-ED1DDC4CFCA0}"/>
              </a:ext>
            </a:extLst>
          </p:cNvPr>
          <p:cNvSpPr/>
          <p:nvPr/>
        </p:nvSpPr>
        <p:spPr>
          <a:xfrm>
            <a:off x="6581157" y="1940542"/>
            <a:ext cx="5320146" cy="384051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En voilà qui ne respectent pas les consignes du confinement….</a:t>
            </a:r>
          </a:p>
          <a:p>
            <a:endParaRPr lang="fr-FR" sz="1600" dirty="0"/>
          </a:p>
          <a:p>
            <a:r>
              <a:rPr lang="fr-FR" sz="1600" dirty="0"/>
              <a:t>Nous sommes en Champagne humide où le sec commence à se faire sentir en surface.</a:t>
            </a:r>
          </a:p>
          <a:p>
            <a:endParaRPr lang="fr-FR" sz="1600" dirty="0"/>
          </a:p>
          <a:p>
            <a:r>
              <a:rPr lang="fr-FR" sz="1600" dirty="0"/>
              <a:t>c'est un jardin sauvage où la pression domestique se veut la plus légère possible. pas d'outils à moteur qui étoufferaient le chant du rossignol.</a:t>
            </a:r>
          </a:p>
          <a:p>
            <a:endParaRPr lang="fr-FR" sz="1600" dirty="0"/>
          </a:p>
          <a:p>
            <a:r>
              <a:rPr lang="fr-FR" sz="1600" dirty="0"/>
              <a:t>les fleurs sont accueillies pour leur pouvoir nourricier vis à vis des insectes Ainsi que les graines qui rempliront les gésiers…..</a:t>
            </a:r>
          </a:p>
        </p:txBody>
      </p:sp>
    </p:spTree>
    <p:extLst>
      <p:ext uri="{BB962C8B-B14F-4D97-AF65-F5344CB8AC3E}">
        <p14:creationId xmlns:p14="http://schemas.microsoft.com/office/powerpoint/2010/main" val="301999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2365519" y="2926924"/>
            <a:ext cx="6944736" cy="10041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Du côté des fleurs</a:t>
            </a:r>
          </a:p>
        </p:txBody>
      </p:sp>
    </p:spTree>
    <p:extLst>
      <p:ext uri="{BB962C8B-B14F-4D97-AF65-F5344CB8AC3E}">
        <p14:creationId xmlns:p14="http://schemas.microsoft.com/office/powerpoint/2010/main" val="210118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fleur, extérieur, bâtiment&#10;&#10;Description générée automatiquement">
            <a:extLst>
              <a:ext uri="{FF2B5EF4-FFF2-40B4-BE49-F238E27FC236}">
                <a16:creationId xmlns:a16="http://schemas.microsoft.com/office/drawing/2014/main" id="{A5595C4F-A48A-4718-BC1D-9DA9A73E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5" y="-457200"/>
            <a:ext cx="12192000" cy="73152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78BEC1-D8CD-483E-8959-B3BB6AEB0E11}"/>
              </a:ext>
            </a:extLst>
          </p:cNvPr>
          <p:cNvSpPr/>
          <p:nvPr/>
        </p:nvSpPr>
        <p:spPr>
          <a:xfrm>
            <a:off x="3568098" y="116714"/>
            <a:ext cx="5633337" cy="8720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 joli moi de mai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4FF2077-62BD-4069-B8A1-FBA4FE83B857}"/>
              </a:ext>
            </a:extLst>
          </p:cNvPr>
          <p:cNvCxnSpPr/>
          <p:nvPr/>
        </p:nvCxnSpPr>
        <p:spPr>
          <a:xfrm flipH="1">
            <a:off x="3886200" y="3429000"/>
            <a:ext cx="2070100" cy="43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809C836-83D0-47B1-B54A-F1C8D21C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228" y="1707696"/>
            <a:ext cx="3206372" cy="3206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6A458F8-0F4A-465C-8B0A-98CEDFCE5AFA}"/>
              </a:ext>
            </a:extLst>
          </p:cNvPr>
          <p:cNvSpPr/>
          <p:nvPr/>
        </p:nvSpPr>
        <p:spPr>
          <a:xfrm>
            <a:off x="740588" y="5334315"/>
            <a:ext cx="10710824" cy="121105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En avril, ne te </a:t>
            </a:r>
            <a:r>
              <a:rPr lang="fr-FR" dirty="0" err="1"/>
              <a:t>déconfine</a:t>
            </a:r>
            <a:r>
              <a:rPr lang="fr-FR" dirty="0"/>
              <a:t> pas d’un fil</a:t>
            </a:r>
          </a:p>
          <a:p>
            <a:pPr algn="ctr"/>
            <a:r>
              <a:rPr lang="fr-FR" dirty="0"/>
              <a:t>En mai…</a:t>
            </a:r>
          </a:p>
          <a:p>
            <a:pPr algn="ctr"/>
            <a:r>
              <a:rPr lang="fr-FR" dirty="0"/>
              <a:t>Que ces brins de muguet, bien en avance, vous apportent plein de bonheur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7F967A-9D29-442A-8601-6733CB789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399" y="2364179"/>
            <a:ext cx="1597231" cy="2129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extérieur, plante, herbe, fleur&#10;&#10;Description générée automatiquement">
            <a:extLst>
              <a:ext uri="{FF2B5EF4-FFF2-40B4-BE49-F238E27FC236}">
                <a16:creationId xmlns:a16="http://schemas.microsoft.com/office/drawing/2014/main" id="{EED59D76-9ECE-41FC-B42B-DBAA309FB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0" y="988776"/>
            <a:ext cx="4865400" cy="3649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3537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éGém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BBF5946191DA4CBC95984E2CA5C09B" ma:contentTypeVersion="13" ma:contentTypeDescription="Crée un document." ma:contentTypeScope="" ma:versionID="fac6f1be23ef0709e2d7c391bc495828">
  <xsd:schema xmlns:xsd="http://www.w3.org/2001/XMLSchema" xmlns:xs="http://www.w3.org/2001/XMLSchema" xmlns:p="http://schemas.microsoft.com/office/2006/metadata/properties" xmlns:ns3="2c1451e3-bc23-4a13-9564-17ba5e93bcad" xmlns:ns4="56bb5c28-739b-45a7-ae16-c3b593244d32" targetNamespace="http://schemas.microsoft.com/office/2006/metadata/properties" ma:root="true" ma:fieldsID="cf97570298a0bf1636b19c44442b431d" ns3:_="" ns4:_="">
    <xsd:import namespace="2c1451e3-bc23-4a13-9564-17ba5e93bcad"/>
    <xsd:import namespace="56bb5c28-739b-45a7-ae16-c3b593244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451e3-bc23-4a13-9564-17ba5e93bc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b5c28-739b-45a7-ae16-c3b593244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D9EC82-DB44-4C06-8A97-1DBF3AACFD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1451e3-bc23-4a13-9564-17ba5e93bcad"/>
    <ds:schemaRef ds:uri="56bb5c28-739b-45a7-ae16-c3b593244d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9460FB-912E-47EF-851C-2B988C7148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E1DDCA-56D9-4DEF-AC4D-39E145C07BF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452</Words>
  <Application>Microsoft Office PowerPoint</Application>
  <PresentationFormat>Grand écran</PresentationFormat>
  <Paragraphs>92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2" baseType="lpstr">
      <vt:lpstr>Arial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Frédérique ARNAULD</dc:creator>
  <cp:lastModifiedBy>Frédérique ARNAULD</cp:lastModifiedBy>
  <cp:revision>1</cp:revision>
  <dcterms:created xsi:type="dcterms:W3CDTF">2020-04-14T11:48:36Z</dcterms:created>
  <dcterms:modified xsi:type="dcterms:W3CDTF">2020-05-20T06:55:09Z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0x01010049BBF5946191DA4CBC95984E2CA5C09B</vt:lpwstr>
  </property>
</Properties>
</file>